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2192000" cy="6858000"/>
  <p:notesSz cx="6858000" cy="9144000"/>
  <p:embeddedFontLst>
    <p:embeddedFont>
      <p:font typeface="Roboto" panose="020B0604020202020204" charset="0"/>
      <p:regular r:id="rId19"/>
      <p:bold r:id="rId20"/>
      <p:italic r:id="rId21"/>
      <p:boldItalic r:id="rId22"/>
    </p:embeddedFont>
    <p:embeddedFont>
      <p:font typeface="Anton" panose="020B0604020202020204" charset="0"/>
      <p:regular r:id="rId23"/>
    </p:embeddedFont>
    <p:embeddedFont>
      <p:font typeface="Merriweather" panose="020B0604020202020204" charset="0"/>
      <p:regular r:id="rId24"/>
      <p:bold r:id="rId25"/>
      <p:italic r:id="rId26"/>
      <p:boldItalic r:id="rId27"/>
    </p:embeddedFont>
    <p:embeddedFont>
      <p:font typeface="Open Sans" panose="020B0604020202020204" charset="0"/>
      <p:regular r:id="rId28"/>
      <p:bold r:id="rId29"/>
      <p:italic r:id="rId30"/>
      <p:boldItalic r:id="rId31"/>
    </p:embeddedFont>
    <p:embeddedFont>
      <p:font typeface="Calibri" panose="020F0502020204030204" pitchFamily="34" charset="0"/>
      <p:regular r:id="rId32"/>
      <p:bold r:id="rId33"/>
      <p:italic r:id="rId34"/>
      <p:boldItalic r:id="rId35"/>
    </p:embeddedFont>
    <p:embeddedFont>
      <p:font typeface="Caveat" panose="020B0604020202020204" charset="0"/>
      <p:regular r:id="rId36"/>
      <p:bold r:id="rId37"/>
    </p:embeddedFont>
    <p:embeddedFont>
      <p:font typeface="Economica" panose="020B0604020202020204" charset="0"/>
      <p:regular r:id="rId38"/>
      <p:bold r:id="rId39"/>
      <p:italic r:id="rId40"/>
      <p:boldItalic r:id="rId41"/>
    </p:embeddedFont>
    <p:embeddedFont>
      <p:font typeface="Lobster" panose="020B0604020202020204" charset="0"/>
      <p:regular r:id="rId42"/>
    </p:embeddedFont>
    <p:embeddedFont>
      <p:font typeface="Overlock" panose="020B0604020202020204" charset="0"/>
      <p:regular r:id="rId43"/>
      <p:bold r:id="rId44"/>
      <p:italic r:id="rId45"/>
      <p:boldItalic r:id="rId46"/>
    </p:embeddedFont>
    <p:embeddedFont>
      <p:font typeface="Playfair Display" panose="020B0604020202020204"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1" roundtripDataSignature="AMtx7mhWnf0RSLzKhvMzOziItzvUdKeY6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4" d="100"/>
          <a:sy n="94" d="100"/>
        </p:scale>
        <p:origin x="245"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font" Target="fonts/font21.fntdata"/><Relationship Id="rId21" Type="http://schemas.openxmlformats.org/officeDocument/2006/relationships/font" Target="fonts/font3.fntdata"/><Relationship Id="rId34" Type="http://schemas.openxmlformats.org/officeDocument/2006/relationships/font" Target="fonts/font16.fntdata"/><Relationship Id="rId42" Type="http://schemas.openxmlformats.org/officeDocument/2006/relationships/font" Target="fonts/font24.fntdata"/><Relationship Id="rId47" Type="http://schemas.openxmlformats.org/officeDocument/2006/relationships/font" Target="fonts/font29.fntdata"/><Relationship Id="rId50" Type="http://schemas.openxmlformats.org/officeDocument/2006/relationships/font" Target="fonts/font32.fntdata"/><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font" Target="fonts/font20.fntdata"/><Relationship Id="rId46" Type="http://schemas.openxmlformats.org/officeDocument/2006/relationships/font" Target="fonts/font2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41" Type="http://schemas.openxmlformats.org/officeDocument/2006/relationships/font" Target="fonts/font23.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font" Target="fonts/font19.fntdata"/><Relationship Id="rId40" Type="http://schemas.openxmlformats.org/officeDocument/2006/relationships/font" Target="fonts/font22.fntdata"/><Relationship Id="rId45" Type="http://schemas.openxmlformats.org/officeDocument/2006/relationships/font" Target="fonts/font27.fntdata"/><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49" Type="http://schemas.openxmlformats.org/officeDocument/2006/relationships/font" Target="fonts/font31.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4" Type="http://schemas.openxmlformats.org/officeDocument/2006/relationships/font" Target="fonts/font26.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43" Type="http://schemas.openxmlformats.org/officeDocument/2006/relationships/font" Target="fonts/font25.fntdata"/><Relationship Id="rId48" Type="http://schemas.openxmlformats.org/officeDocument/2006/relationships/font" Target="fonts/font30.fntdata"/><Relationship Id="rId8" Type="http://schemas.openxmlformats.org/officeDocument/2006/relationships/slide" Target="slides/slide7.xml"/><Relationship Id="rId51" Type="http://customschemas.google.com/relationships/presentationmetadata" Target="meta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100"/>
              <a:buNone/>
            </a:pPr>
            <a:endParaRPr/>
          </a:p>
        </p:txBody>
      </p:sp>
      <p:sp>
        <p:nvSpPr>
          <p:cNvPr id="68" name="Google Shape;6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7" name="Google Shape;21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1caad6307d3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1caad6307d3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100"/>
              <a:buNone/>
            </a:pPr>
            <a:endParaRPr/>
          </a:p>
        </p:txBody>
      </p:sp>
      <p:sp>
        <p:nvSpPr>
          <p:cNvPr id="229" name="Google Shape;22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32bdfbb9d25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32bdfbb9d25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32bdfbb9d25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32bdfbb9d25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32bdfbb9d25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32bdfbb9d25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32bdfbb9d25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32bdfbb9d25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c6f4cb074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1c6f4cb074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1c6f4cb0741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1c6f4cb0741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 name="Google Shape;9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1c27793f03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1c27793f03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100"/>
              <a:buNone/>
            </a:pPr>
            <a:endParaRPr/>
          </a:p>
        </p:txBody>
      </p:sp>
      <p:sp>
        <p:nvSpPr>
          <p:cNvPr id="134" name="Google Shape;13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1caad6307d3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1caad6307d3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32bdfbb9d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32bdfbb9d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1c56a648ae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1c56a648ae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13"/>
          <p:cNvSpPr/>
          <p:nvPr/>
        </p:nvSpPr>
        <p:spPr>
          <a:xfrm>
            <a:off x="-167" y="0"/>
            <a:ext cx="12192028" cy="5863987"/>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1" name="Google Shape;11;p13"/>
          <p:cNvSpPr txBox="1">
            <a:spLocks noGrp="1"/>
          </p:cNvSpPr>
          <p:nvPr>
            <p:ph type="ctrTitle"/>
          </p:nvPr>
        </p:nvSpPr>
        <p:spPr>
          <a:xfrm>
            <a:off x="415600" y="719633"/>
            <a:ext cx="11360700" cy="17100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2" name="Google Shape;12;p13"/>
          <p:cNvSpPr txBox="1">
            <a:spLocks noGrp="1"/>
          </p:cNvSpPr>
          <p:nvPr>
            <p:ph type="subTitle" idx="1"/>
          </p:nvPr>
        </p:nvSpPr>
        <p:spPr>
          <a:xfrm>
            <a:off x="415600" y="2504747"/>
            <a:ext cx="5656800" cy="9843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lt2"/>
              </a:buClr>
              <a:buSzPts val="2100"/>
              <a:buNone/>
              <a:defRPr sz="2100">
                <a:solidFill>
                  <a:schemeClr val="lt2"/>
                </a:solidFill>
              </a:defRPr>
            </a:lvl1pPr>
            <a:lvl2pPr lvl="1" algn="l">
              <a:lnSpc>
                <a:spcPct val="100000"/>
              </a:lnSpc>
              <a:spcBef>
                <a:spcPts val="0"/>
              </a:spcBef>
              <a:spcAft>
                <a:spcPts val="0"/>
              </a:spcAft>
              <a:buClr>
                <a:schemeClr val="lt2"/>
              </a:buClr>
              <a:buSzPts val="2100"/>
              <a:buNone/>
              <a:defRPr sz="2100">
                <a:solidFill>
                  <a:schemeClr val="lt2"/>
                </a:solidFill>
              </a:defRPr>
            </a:lvl2pPr>
            <a:lvl3pPr lvl="2" algn="l">
              <a:lnSpc>
                <a:spcPct val="100000"/>
              </a:lnSpc>
              <a:spcBef>
                <a:spcPts val="0"/>
              </a:spcBef>
              <a:spcAft>
                <a:spcPts val="0"/>
              </a:spcAft>
              <a:buClr>
                <a:schemeClr val="lt2"/>
              </a:buClr>
              <a:buSzPts val="2100"/>
              <a:buNone/>
              <a:defRPr sz="2100">
                <a:solidFill>
                  <a:schemeClr val="lt2"/>
                </a:solidFill>
              </a:defRPr>
            </a:lvl3pPr>
            <a:lvl4pPr lvl="3" algn="l">
              <a:lnSpc>
                <a:spcPct val="100000"/>
              </a:lnSpc>
              <a:spcBef>
                <a:spcPts val="0"/>
              </a:spcBef>
              <a:spcAft>
                <a:spcPts val="0"/>
              </a:spcAft>
              <a:buClr>
                <a:schemeClr val="lt2"/>
              </a:buClr>
              <a:buSzPts val="2100"/>
              <a:buNone/>
              <a:defRPr sz="2100">
                <a:solidFill>
                  <a:schemeClr val="lt2"/>
                </a:solidFill>
              </a:defRPr>
            </a:lvl4pPr>
            <a:lvl5pPr lvl="4" algn="l">
              <a:lnSpc>
                <a:spcPct val="100000"/>
              </a:lnSpc>
              <a:spcBef>
                <a:spcPts val="0"/>
              </a:spcBef>
              <a:spcAft>
                <a:spcPts val="0"/>
              </a:spcAft>
              <a:buClr>
                <a:schemeClr val="lt2"/>
              </a:buClr>
              <a:buSzPts val="2100"/>
              <a:buNone/>
              <a:defRPr sz="2100">
                <a:solidFill>
                  <a:schemeClr val="lt2"/>
                </a:solidFill>
              </a:defRPr>
            </a:lvl5pPr>
            <a:lvl6pPr lvl="5" algn="l">
              <a:lnSpc>
                <a:spcPct val="100000"/>
              </a:lnSpc>
              <a:spcBef>
                <a:spcPts val="0"/>
              </a:spcBef>
              <a:spcAft>
                <a:spcPts val="0"/>
              </a:spcAft>
              <a:buClr>
                <a:schemeClr val="lt2"/>
              </a:buClr>
              <a:buSzPts val="2100"/>
              <a:buNone/>
              <a:defRPr sz="2100">
                <a:solidFill>
                  <a:schemeClr val="lt2"/>
                </a:solidFill>
              </a:defRPr>
            </a:lvl6pPr>
            <a:lvl7pPr lvl="6" algn="l">
              <a:lnSpc>
                <a:spcPct val="100000"/>
              </a:lnSpc>
              <a:spcBef>
                <a:spcPts val="0"/>
              </a:spcBef>
              <a:spcAft>
                <a:spcPts val="0"/>
              </a:spcAft>
              <a:buClr>
                <a:schemeClr val="lt2"/>
              </a:buClr>
              <a:buSzPts val="2100"/>
              <a:buNone/>
              <a:defRPr sz="2100">
                <a:solidFill>
                  <a:schemeClr val="lt2"/>
                </a:solidFill>
              </a:defRPr>
            </a:lvl7pPr>
            <a:lvl8pPr lvl="7" algn="l">
              <a:lnSpc>
                <a:spcPct val="100000"/>
              </a:lnSpc>
              <a:spcBef>
                <a:spcPts val="0"/>
              </a:spcBef>
              <a:spcAft>
                <a:spcPts val="0"/>
              </a:spcAft>
              <a:buClr>
                <a:schemeClr val="lt2"/>
              </a:buClr>
              <a:buSzPts val="2100"/>
              <a:buNone/>
              <a:defRPr sz="2100">
                <a:solidFill>
                  <a:schemeClr val="lt2"/>
                </a:solidFill>
              </a:defRPr>
            </a:lvl8pPr>
            <a:lvl9pPr lvl="8" algn="l">
              <a:lnSpc>
                <a:spcPct val="100000"/>
              </a:lnSpc>
              <a:spcBef>
                <a:spcPts val="0"/>
              </a:spcBef>
              <a:spcAft>
                <a:spcPts val="0"/>
              </a:spcAft>
              <a:buClr>
                <a:schemeClr val="lt2"/>
              </a:buClr>
              <a:buSzPts val="2100"/>
              <a:buNone/>
              <a:defRPr sz="2100">
                <a:solidFill>
                  <a:schemeClr val="lt2"/>
                </a:solidFill>
              </a:defRPr>
            </a:lvl9pPr>
          </a:lstStyle>
          <a:p>
            <a:endParaRPr/>
          </a:p>
        </p:txBody>
      </p:sp>
      <p:sp>
        <p:nvSpPr>
          <p:cNvPr id="13" name="Google Shape;13;p13"/>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54"/>
        <p:cNvGrpSpPr/>
        <p:nvPr/>
      </p:nvGrpSpPr>
      <p:grpSpPr>
        <a:xfrm>
          <a:off x="0" y="0"/>
          <a:ext cx="0" cy="0"/>
          <a:chOff x="0" y="0"/>
          <a:chExt cx="0" cy="0"/>
        </a:xfrm>
      </p:grpSpPr>
      <p:sp>
        <p:nvSpPr>
          <p:cNvPr id="55" name="Google Shape;55;p22"/>
          <p:cNvSpPr txBox="1">
            <a:spLocks noGrp="1"/>
          </p:cNvSpPr>
          <p:nvPr>
            <p:ph type="title"/>
          </p:nvPr>
        </p:nvSpPr>
        <p:spPr>
          <a:xfrm>
            <a:off x="415667" y="1108233"/>
            <a:ext cx="7113300" cy="1659600"/>
          </a:xfrm>
          <a:prstGeom prst="rect">
            <a:avLst/>
          </a:prstGeom>
          <a:noFill/>
          <a:ln>
            <a:noFill/>
          </a:ln>
        </p:spPr>
        <p:txBody>
          <a:bodyPr spcFirstLastPara="1" wrap="square" lIns="121900" tIns="121900" rIns="121900" bIns="121900" anchor="b" anchorCtr="0">
            <a:noAutofit/>
          </a:bodyPr>
          <a:lstStyle>
            <a:lvl1pPr lvl="0" algn="l">
              <a:lnSpc>
                <a:spcPct val="100000"/>
              </a:lnSpc>
              <a:spcBef>
                <a:spcPts val="0"/>
              </a:spcBef>
              <a:spcAft>
                <a:spcPts val="0"/>
              </a:spcAft>
              <a:buClr>
                <a:schemeClr val="lt1"/>
              </a:buClr>
              <a:buSzPts val="13300"/>
              <a:buNone/>
              <a:defRPr sz="13300">
                <a:solidFill>
                  <a:schemeClr val="lt1"/>
                </a:solidFill>
              </a:defRPr>
            </a:lvl1pPr>
            <a:lvl2pPr lvl="1" algn="l">
              <a:lnSpc>
                <a:spcPct val="100000"/>
              </a:lnSpc>
              <a:spcBef>
                <a:spcPts val="0"/>
              </a:spcBef>
              <a:spcAft>
                <a:spcPts val="0"/>
              </a:spcAft>
              <a:buClr>
                <a:schemeClr val="lt1"/>
              </a:buClr>
              <a:buSzPts val="13300"/>
              <a:buNone/>
              <a:defRPr sz="13300">
                <a:solidFill>
                  <a:schemeClr val="lt1"/>
                </a:solidFill>
              </a:defRPr>
            </a:lvl2pPr>
            <a:lvl3pPr lvl="2" algn="l">
              <a:lnSpc>
                <a:spcPct val="100000"/>
              </a:lnSpc>
              <a:spcBef>
                <a:spcPts val="0"/>
              </a:spcBef>
              <a:spcAft>
                <a:spcPts val="0"/>
              </a:spcAft>
              <a:buClr>
                <a:schemeClr val="lt1"/>
              </a:buClr>
              <a:buSzPts val="13300"/>
              <a:buNone/>
              <a:defRPr sz="13300">
                <a:solidFill>
                  <a:schemeClr val="lt1"/>
                </a:solidFill>
              </a:defRPr>
            </a:lvl3pPr>
            <a:lvl4pPr lvl="3" algn="l">
              <a:lnSpc>
                <a:spcPct val="100000"/>
              </a:lnSpc>
              <a:spcBef>
                <a:spcPts val="0"/>
              </a:spcBef>
              <a:spcAft>
                <a:spcPts val="0"/>
              </a:spcAft>
              <a:buClr>
                <a:schemeClr val="lt1"/>
              </a:buClr>
              <a:buSzPts val="13300"/>
              <a:buNone/>
              <a:defRPr sz="13300">
                <a:solidFill>
                  <a:schemeClr val="lt1"/>
                </a:solidFill>
              </a:defRPr>
            </a:lvl4pPr>
            <a:lvl5pPr lvl="4" algn="l">
              <a:lnSpc>
                <a:spcPct val="100000"/>
              </a:lnSpc>
              <a:spcBef>
                <a:spcPts val="0"/>
              </a:spcBef>
              <a:spcAft>
                <a:spcPts val="0"/>
              </a:spcAft>
              <a:buClr>
                <a:schemeClr val="lt1"/>
              </a:buClr>
              <a:buSzPts val="13300"/>
              <a:buNone/>
              <a:defRPr sz="13300">
                <a:solidFill>
                  <a:schemeClr val="lt1"/>
                </a:solidFill>
              </a:defRPr>
            </a:lvl5pPr>
            <a:lvl6pPr lvl="5" algn="l">
              <a:lnSpc>
                <a:spcPct val="100000"/>
              </a:lnSpc>
              <a:spcBef>
                <a:spcPts val="0"/>
              </a:spcBef>
              <a:spcAft>
                <a:spcPts val="0"/>
              </a:spcAft>
              <a:buClr>
                <a:schemeClr val="lt1"/>
              </a:buClr>
              <a:buSzPts val="13300"/>
              <a:buNone/>
              <a:defRPr sz="13300">
                <a:solidFill>
                  <a:schemeClr val="lt1"/>
                </a:solidFill>
              </a:defRPr>
            </a:lvl6pPr>
            <a:lvl7pPr lvl="6" algn="l">
              <a:lnSpc>
                <a:spcPct val="100000"/>
              </a:lnSpc>
              <a:spcBef>
                <a:spcPts val="0"/>
              </a:spcBef>
              <a:spcAft>
                <a:spcPts val="0"/>
              </a:spcAft>
              <a:buClr>
                <a:schemeClr val="lt1"/>
              </a:buClr>
              <a:buSzPts val="13300"/>
              <a:buNone/>
              <a:defRPr sz="13300">
                <a:solidFill>
                  <a:schemeClr val="lt1"/>
                </a:solidFill>
              </a:defRPr>
            </a:lvl7pPr>
            <a:lvl8pPr lvl="7" algn="l">
              <a:lnSpc>
                <a:spcPct val="100000"/>
              </a:lnSpc>
              <a:spcBef>
                <a:spcPts val="0"/>
              </a:spcBef>
              <a:spcAft>
                <a:spcPts val="0"/>
              </a:spcAft>
              <a:buClr>
                <a:schemeClr val="lt1"/>
              </a:buClr>
              <a:buSzPts val="13300"/>
              <a:buNone/>
              <a:defRPr sz="13300">
                <a:solidFill>
                  <a:schemeClr val="lt1"/>
                </a:solidFill>
              </a:defRPr>
            </a:lvl8pPr>
            <a:lvl9pPr lvl="8" algn="l">
              <a:lnSpc>
                <a:spcPct val="100000"/>
              </a:lnSpc>
              <a:spcBef>
                <a:spcPts val="0"/>
              </a:spcBef>
              <a:spcAft>
                <a:spcPts val="0"/>
              </a:spcAft>
              <a:buClr>
                <a:schemeClr val="lt1"/>
              </a:buClr>
              <a:buSzPts val="13300"/>
              <a:buNone/>
              <a:defRPr sz="13300">
                <a:solidFill>
                  <a:schemeClr val="lt1"/>
                </a:solidFill>
              </a:defRPr>
            </a:lvl9pPr>
          </a:lstStyle>
          <a:p>
            <a:endParaRPr/>
          </a:p>
        </p:txBody>
      </p:sp>
      <p:sp>
        <p:nvSpPr>
          <p:cNvPr id="56" name="Google Shape;56;p22"/>
          <p:cNvSpPr txBox="1">
            <a:spLocks noGrp="1"/>
          </p:cNvSpPr>
          <p:nvPr>
            <p:ph type="body" idx="1"/>
          </p:nvPr>
        </p:nvSpPr>
        <p:spPr>
          <a:xfrm>
            <a:off x="415600" y="2828567"/>
            <a:ext cx="7113300" cy="1256700"/>
          </a:xfrm>
          <a:prstGeom prst="rect">
            <a:avLst/>
          </a:prstGeom>
          <a:noFill/>
          <a:ln>
            <a:noFill/>
          </a:ln>
        </p:spPr>
        <p:txBody>
          <a:bodyPr spcFirstLastPara="1" wrap="square" lIns="121900" tIns="121900" rIns="121900" bIns="121900" anchor="t" anchorCtr="0">
            <a:noAutofit/>
          </a:bodyPr>
          <a:lstStyle>
            <a:lvl1pPr marL="457200" lvl="0" indent="-336550" algn="l">
              <a:lnSpc>
                <a:spcPct val="115000"/>
              </a:lnSpc>
              <a:spcBef>
                <a:spcPts val="0"/>
              </a:spcBef>
              <a:spcAft>
                <a:spcPts val="0"/>
              </a:spcAft>
              <a:buClr>
                <a:schemeClr val="accent2"/>
              </a:buClr>
              <a:buSzPts val="1700"/>
              <a:buChar char="●"/>
              <a:defRPr>
                <a:solidFill>
                  <a:schemeClr val="accent2"/>
                </a:solidFill>
              </a:defRPr>
            </a:lvl1pPr>
            <a:lvl2pPr marL="914400" lvl="1" indent="-323850" algn="l">
              <a:lnSpc>
                <a:spcPct val="115000"/>
              </a:lnSpc>
              <a:spcBef>
                <a:spcPts val="2100"/>
              </a:spcBef>
              <a:spcAft>
                <a:spcPts val="0"/>
              </a:spcAft>
              <a:buClr>
                <a:schemeClr val="accent2"/>
              </a:buClr>
              <a:buSzPts val="1500"/>
              <a:buChar char="○"/>
              <a:defRPr>
                <a:solidFill>
                  <a:schemeClr val="accent2"/>
                </a:solidFill>
              </a:defRPr>
            </a:lvl2pPr>
            <a:lvl3pPr marL="1371600" lvl="2" indent="-323850" algn="l">
              <a:lnSpc>
                <a:spcPct val="115000"/>
              </a:lnSpc>
              <a:spcBef>
                <a:spcPts val="2100"/>
              </a:spcBef>
              <a:spcAft>
                <a:spcPts val="0"/>
              </a:spcAft>
              <a:buClr>
                <a:schemeClr val="accent2"/>
              </a:buClr>
              <a:buSzPts val="1500"/>
              <a:buChar char="■"/>
              <a:defRPr>
                <a:solidFill>
                  <a:schemeClr val="accent2"/>
                </a:solidFill>
              </a:defRPr>
            </a:lvl3pPr>
            <a:lvl4pPr marL="1828800" lvl="3" indent="-323850" algn="l">
              <a:lnSpc>
                <a:spcPct val="115000"/>
              </a:lnSpc>
              <a:spcBef>
                <a:spcPts val="2100"/>
              </a:spcBef>
              <a:spcAft>
                <a:spcPts val="0"/>
              </a:spcAft>
              <a:buClr>
                <a:schemeClr val="accent2"/>
              </a:buClr>
              <a:buSzPts val="1500"/>
              <a:buChar char="●"/>
              <a:defRPr>
                <a:solidFill>
                  <a:schemeClr val="accent2"/>
                </a:solidFill>
              </a:defRPr>
            </a:lvl4pPr>
            <a:lvl5pPr marL="2286000" lvl="4" indent="-323850" algn="l">
              <a:lnSpc>
                <a:spcPct val="115000"/>
              </a:lnSpc>
              <a:spcBef>
                <a:spcPts val="2100"/>
              </a:spcBef>
              <a:spcAft>
                <a:spcPts val="0"/>
              </a:spcAft>
              <a:buClr>
                <a:schemeClr val="accent2"/>
              </a:buClr>
              <a:buSzPts val="1500"/>
              <a:buChar char="○"/>
              <a:defRPr>
                <a:solidFill>
                  <a:schemeClr val="accent2"/>
                </a:solidFill>
              </a:defRPr>
            </a:lvl5pPr>
            <a:lvl6pPr marL="2743200" lvl="5" indent="-323850" algn="l">
              <a:lnSpc>
                <a:spcPct val="115000"/>
              </a:lnSpc>
              <a:spcBef>
                <a:spcPts val="2100"/>
              </a:spcBef>
              <a:spcAft>
                <a:spcPts val="0"/>
              </a:spcAft>
              <a:buClr>
                <a:schemeClr val="accent2"/>
              </a:buClr>
              <a:buSzPts val="1500"/>
              <a:buChar char="■"/>
              <a:defRPr>
                <a:solidFill>
                  <a:schemeClr val="accent2"/>
                </a:solidFill>
              </a:defRPr>
            </a:lvl6pPr>
            <a:lvl7pPr marL="3200400" lvl="6" indent="-323850" algn="l">
              <a:lnSpc>
                <a:spcPct val="115000"/>
              </a:lnSpc>
              <a:spcBef>
                <a:spcPts val="2100"/>
              </a:spcBef>
              <a:spcAft>
                <a:spcPts val="0"/>
              </a:spcAft>
              <a:buClr>
                <a:schemeClr val="accent2"/>
              </a:buClr>
              <a:buSzPts val="1500"/>
              <a:buChar char="●"/>
              <a:defRPr>
                <a:solidFill>
                  <a:schemeClr val="accent2"/>
                </a:solidFill>
              </a:defRPr>
            </a:lvl7pPr>
            <a:lvl8pPr marL="3657600" lvl="7" indent="-323850" algn="l">
              <a:lnSpc>
                <a:spcPct val="115000"/>
              </a:lnSpc>
              <a:spcBef>
                <a:spcPts val="2100"/>
              </a:spcBef>
              <a:spcAft>
                <a:spcPts val="0"/>
              </a:spcAft>
              <a:buClr>
                <a:schemeClr val="accent2"/>
              </a:buClr>
              <a:buSzPts val="1500"/>
              <a:buChar char="○"/>
              <a:defRPr>
                <a:solidFill>
                  <a:schemeClr val="accent2"/>
                </a:solidFill>
              </a:defRPr>
            </a:lvl8pPr>
            <a:lvl9pPr marL="4114800" lvl="8" indent="-323850" algn="l">
              <a:lnSpc>
                <a:spcPct val="115000"/>
              </a:lnSpc>
              <a:spcBef>
                <a:spcPts val="2100"/>
              </a:spcBef>
              <a:spcAft>
                <a:spcPts val="2100"/>
              </a:spcAft>
              <a:buClr>
                <a:schemeClr val="accent2"/>
              </a:buClr>
              <a:buSzPts val="1500"/>
              <a:buChar char="■"/>
              <a:defRPr>
                <a:solidFill>
                  <a:schemeClr val="accent2"/>
                </a:solidFill>
              </a:defRPr>
            </a:lvl9pPr>
          </a:lstStyle>
          <a:p>
            <a:endParaRPr/>
          </a:p>
        </p:txBody>
      </p:sp>
      <p:sp>
        <p:nvSpPr>
          <p:cNvPr id="57" name="Google Shape;57;p22"/>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23"/>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0"/>
        <p:cNvGrpSpPr/>
        <p:nvPr/>
      </p:nvGrpSpPr>
      <p:grpSpPr>
        <a:xfrm>
          <a:off x="0" y="0"/>
          <a:ext cx="0" cy="0"/>
          <a:chOff x="0" y="0"/>
          <a:chExt cx="0" cy="0"/>
        </a:xfrm>
      </p:grpSpPr>
      <p:sp>
        <p:nvSpPr>
          <p:cNvPr id="61" name="Google Shape;61;p24"/>
          <p:cNvSpPr txBox="1">
            <a:spLocks noGrp="1"/>
          </p:cNvSpPr>
          <p:nvPr>
            <p:ph type="title"/>
          </p:nvPr>
        </p:nvSpPr>
        <p:spPr>
          <a:xfrm>
            <a:off x="838200" y="365125"/>
            <a:ext cx="10515600" cy="1325700"/>
          </a:xfrm>
          <a:prstGeom prst="rect">
            <a:avLst/>
          </a:prstGeom>
          <a:noFill/>
          <a:ln>
            <a:noFill/>
          </a:ln>
        </p:spPr>
        <p:txBody>
          <a:bodyPr spcFirstLastPara="1" wrap="square" lIns="121900" tIns="121900" rIns="121900" bIns="121900" anchor="ctr" anchorCtr="0">
            <a:noAutofit/>
          </a:bodyPr>
          <a:lstStyle>
            <a:lvl1pPr marR="0" lvl="0"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3700"/>
              <a:buNone/>
              <a:defRPr sz="1800"/>
            </a:lvl2pPr>
            <a:lvl3pPr lvl="2" algn="l">
              <a:lnSpc>
                <a:spcPct val="100000"/>
              </a:lnSpc>
              <a:spcBef>
                <a:spcPts val="0"/>
              </a:spcBef>
              <a:spcAft>
                <a:spcPts val="0"/>
              </a:spcAft>
              <a:buSzPts val="3700"/>
              <a:buNone/>
              <a:defRPr sz="1800"/>
            </a:lvl3pPr>
            <a:lvl4pPr lvl="3" algn="l">
              <a:lnSpc>
                <a:spcPct val="100000"/>
              </a:lnSpc>
              <a:spcBef>
                <a:spcPts val="0"/>
              </a:spcBef>
              <a:spcAft>
                <a:spcPts val="0"/>
              </a:spcAft>
              <a:buSzPts val="3700"/>
              <a:buNone/>
              <a:defRPr sz="1800"/>
            </a:lvl4pPr>
            <a:lvl5pPr lvl="4" algn="l">
              <a:lnSpc>
                <a:spcPct val="100000"/>
              </a:lnSpc>
              <a:spcBef>
                <a:spcPts val="0"/>
              </a:spcBef>
              <a:spcAft>
                <a:spcPts val="0"/>
              </a:spcAft>
              <a:buSzPts val="3700"/>
              <a:buNone/>
              <a:defRPr sz="1800"/>
            </a:lvl5pPr>
            <a:lvl6pPr lvl="5" algn="l">
              <a:lnSpc>
                <a:spcPct val="100000"/>
              </a:lnSpc>
              <a:spcBef>
                <a:spcPts val="0"/>
              </a:spcBef>
              <a:spcAft>
                <a:spcPts val="0"/>
              </a:spcAft>
              <a:buSzPts val="3700"/>
              <a:buNone/>
              <a:defRPr sz="1800"/>
            </a:lvl6pPr>
            <a:lvl7pPr lvl="6" algn="l">
              <a:lnSpc>
                <a:spcPct val="100000"/>
              </a:lnSpc>
              <a:spcBef>
                <a:spcPts val="0"/>
              </a:spcBef>
              <a:spcAft>
                <a:spcPts val="0"/>
              </a:spcAft>
              <a:buSzPts val="3700"/>
              <a:buNone/>
              <a:defRPr sz="1800"/>
            </a:lvl7pPr>
            <a:lvl8pPr lvl="7" algn="l">
              <a:lnSpc>
                <a:spcPct val="100000"/>
              </a:lnSpc>
              <a:spcBef>
                <a:spcPts val="0"/>
              </a:spcBef>
              <a:spcAft>
                <a:spcPts val="0"/>
              </a:spcAft>
              <a:buSzPts val="3700"/>
              <a:buNone/>
              <a:defRPr sz="1800"/>
            </a:lvl8pPr>
            <a:lvl9pPr lvl="8" algn="l">
              <a:lnSpc>
                <a:spcPct val="100000"/>
              </a:lnSpc>
              <a:spcBef>
                <a:spcPts val="0"/>
              </a:spcBef>
              <a:spcAft>
                <a:spcPts val="0"/>
              </a:spcAft>
              <a:buSzPts val="3700"/>
              <a:buNone/>
              <a:defRPr sz="1800"/>
            </a:lvl9pPr>
          </a:lstStyle>
          <a:p>
            <a:endParaRPr/>
          </a:p>
        </p:txBody>
      </p:sp>
      <p:sp>
        <p:nvSpPr>
          <p:cNvPr id="62" name="Google Shape;62;p24"/>
          <p:cNvSpPr txBox="1">
            <a:spLocks noGrp="1"/>
          </p:cNvSpPr>
          <p:nvPr>
            <p:ph type="body" idx="1"/>
          </p:nvPr>
        </p:nvSpPr>
        <p:spPr>
          <a:xfrm>
            <a:off x="838200" y="1825625"/>
            <a:ext cx="10515600" cy="4351200"/>
          </a:xfrm>
          <a:prstGeom prst="rect">
            <a:avLst/>
          </a:prstGeom>
          <a:noFill/>
          <a:ln>
            <a:noFill/>
          </a:ln>
        </p:spPr>
        <p:txBody>
          <a:bodyPr spcFirstLastPara="1" wrap="square" lIns="121900" tIns="121900" rIns="121900" bIns="121900" anchor="t" anchorCtr="0">
            <a:noAutofit/>
          </a:bodyPr>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90000"/>
              </a:lnSpc>
              <a:spcBef>
                <a:spcPts val="21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21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21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2100"/>
              </a:spcBef>
              <a:spcAft>
                <a:spcPts val="210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3" name="Google Shape;63;p24"/>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4" name="Google Shape;64;p24"/>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5" name="Google Shape;65;p2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4"/>
        <p:cNvGrpSpPr/>
        <p:nvPr/>
      </p:nvGrpSpPr>
      <p:grpSpPr>
        <a:xfrm>
          <a:off x="0" y="0"/>
          <a:ext cx="0" cy="0"/>
          <a:chOff x="0" y="0"/>
          <a:chExt cx="0" cy="0"/>
        </a:xfrm>
      </p:grpSpPr>
      <p:sp>
        <p:nvSpPr>
          <p:cNvPr id="15" name="Google Shape;15;p14"/>
          <p:cNvSpPr/>
          <p:nvPr/>
        </p:nvSpPr>
        <p:spPr>
          <a:xfrm>
            <a:off x="0" y="5825333"/>
            <a:ext cx="12192000" cy="10323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14"/>
          <p:cNvSpPr txBox="1">
            <a:spLocks noGrp="1"/>
          </p:cNvSpPr>
          <p:nvPr>
            <p:ph type="body" idx="1"/>
          </p:nvPr>
        </p:nvSpPr>
        <p:spPr>
          <a:xfrm>
            <a:off x="415600" y="6028533"/>
            <a:ext cx="10639200" cy="614100"/>
          </a:xfrm>
          <a:prstGeom prst="rect">
            <a:avLst/>
          </a:prstGeom>
          <a:noFill/>
          <a:ln>
            <a:noFill/>
          </a:ln>
        </p:spPr>
        <p:txBody>
          <a:bodyPr spcFirstLastPara="1" wrap="square" lIns="121900" tIns="121900" rIns="121900" bIns="121900" anchor="ctr" anchorCtr="0">
            <a:noAutofit/>
          </a:bodyPr>
          <a:lstStyle>
            <a:lvl1pPr marL="457200" lvl="0" indent="-228600" algn="l">
              <a:lnSpc>
                <a:spcPct val="100000"/>
              </a:lnSpc>
              <a:spcBef>
                <a:spcPts val="0"/>
              </a:spcBef>
              <a:spcAft>
                <a:spcPts val="0"/>
              </a:spcAft>
              <a:buClr>
                <a:schemeClr val="lt1"/>
              </a:buClr>
              <a:buSzPts val="1700"/>
              <a:buFont typeface="Merriweather"/>
              <a:buNone/>
              <a:defRPr>
                <a:solidFill>
                  <a:schemeClr val="lt1"/>
                </a:solidFill>
                <a:latin typeface="Merriweather"/>
                <a:ea typeface="Merriweather"/>
                <a:cs typeface="Merriweather"/>
                <a:sym typeface="Merriweather"/>
              </a:defRPr>
            </a:lvl1pPr>
          </a:lstStyle>
          <a:p>
            <a:endParaRPr/>
          </a:p>
        </p:txBody>
      </p:sp>
      <p:sp>
        <p:nvSpPr>
          <p:cNvPr id="17" name="Google Shape;17;p1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
        <p:cNvGrpSpPr/>
        <p:nvPr/>
      </p:nvGrpSpPr>
      <p:grpSpPr>
        <a:xfrm>
          <a:off x="0" y="0"/>
          <a:ext cx="0" cy="0"/>
          <a:chOff x="0" y="0"/>
          <a:chExt cx="0" cy="0"/>
        </a:xfrm>
      </p:grpSpPr>
      <p:sp>
        <p:nvSpPr>
          <p:cNvPr id="19" name="Google Shape;19;p15"/>
          <p:cNvSpPr/>
          <p:nvPr/>
        </p:nvSpPr>
        <p:spPr>
          <a:xfrm>
            <a:off x="0" y="0"/>
            <a:ext cx="12192000" cy="17028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15"/>
          <p:cNvSpPr txBox="1">
            <a:spLocks noGrp="1"/>
          </p:cNvSpPr>
          <p:nvPr>
            <p:ph type="title"/>
          </p:nvPr>
        </p:nvSpPr>
        <p:spPr>
          <a:xfrm>
            <a:off x="415633" y="667900"/>
            <a:ext cx="11360700" cy="8316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lt1"/>
              </a:buClr>
              <a:buSzPts val="3700"/>
              <a:buNone/>
              <a:defRPr>
                <a:solidFill>
                  <a:schemeClr val="lt1"/>
                </a:solidFill>
              </a:defRPr>
            </a:lvl1pPr>
            <a:lvl2pPr lvl="1" algn="l">
              <a:lnSpc>
                <a:spcPct val="100000"/>
              </a:lnSpc>
              <a:spcBef>
                <a:spcPts val="0"/>
              </a:spcBef>
              <a:spcAft>
                <a:spcPts val="0"/>
              </a:spcAft>
              <a:buClr>
                <a:schemeClr val="lt1"/>
              </a:buClr>
              <a:buSzPts val="3700"/>
              <a:buNone/>
              <a:defRPr>
                <a:solidFill>
                  <a:schemeClr val="lt1"/>
                </a:solidFill>
              </a:defRPr>
            </a:lvl2pPr>
            <a:lvl3pPr lvl="2" algn="l">
              <a:lnSpc>
                <a:spcPct val="100000"/>
              </a:lnSpc>
              <a:spcBef>
                <a:spcPts val="0"/>
              </a:spcBef>
              <a:spcAft>
                <a:spcPts val="0"/>
              </a:spcAft>
              <a:buClr>
                <a:schemeClr val="lt1"/>
              </a:buClr>
              <a:buSzPts val="3700"/>
              <a:buNone/>
              <a:defRPr>
                <a:solidFill>
                  <a:schemeClr val="lt1"/>
                </a:solidFill>
              </a:defRPr>
            </a:lvl3pPr>
            <a:lvl4pPr lvl="3" algn="l">
              <a:lnSpc>
                <a:spcPct val="100000"/>
              </a:lnSpc>
              <a:spcBef>
                <a:spcPts val="0"/>
              </a:spcBef>
              <a:spcAft>
                <a:spcPts val="0"/>
              </a:spcAft>
              <a:buClr>
                <a:schemeClr val="lt1"/>
              </a:buClr>
              <a:buSzPts val="3700"/>
              <a:buNone/>
              <a:defRPr>
                <a:solidFill>
                  <a:schemeClr val="lt1"/>
                </a:solidFill>
              </a:defRPr>
            </a:lvl4pPr>
            <a:lvl5pPr lvl="4" algn="l">
              <a:lnSpc>
                <a:spcPct val="100000"/>
              </a:lnSpc>
              <a:spcBef>
                <a:spcPts val="0"/>
              </a:spcBef>
              <a:spcAft>
                <a:spcPts val="0"/>
              </a:spcAft>
              <a:buClr>
                <a:schemeClr val="lt1"/>
              </a:buClr>
              <a:buSzPts val="3700"/>
              <a:buNone/>
              <a:defRPr>
                <a:solidFill>
                  <a:schemeClr val="lt1"/>
                </a:solidFill>
              </a:defRPr>
            </a:lvl5pPr>
            <a:lvl6pPr lvl="5" algn="l">
              <a:lnSpc>
                <a:spcPct val="100000"/>
              </a:lnSpc>
              <a:spcBef>
                <a:spcPts val="0"/>
              </a:spcBef>
              <a:spcAft>
                <a:spcPts val="0"/>
              </a:spcAft>
              <a:buClr>
                <a:schemeClr val="lt1"/>
              </a:buClr>
              <a:buSzPts val="3700"/>
              <a:buNone/>
              <a:defRPr>
                <a:solidFill>
                  <a:schemeClr val="lt1"/>
                </a:solidFill>
              </a:defRPr>
            </a:lvl6pPr>
            <a:lvl7pPr lvl="6" algn="l">
              <a:lnSpc>
                <a:spcPct val="100000"/>
              </a:lnSpc>
              <a:spcBef>
                <a:spcPts val="0"/>
              </a:spcBef>
              <a:spcAft>
                <a:spcPts val="0"/>
              </a:spcAft>
              <a:buClr>
                <a:schemeClr val="lt1"/>
              </a:buClr>
              <a:buSzPts val="3700"/>
              <a:buNone/>
              <a:defRPr>
                <a:solidFill>
                  <a:schemeClr val="lt1"/>
                </a:solidFill>
              </a:defRPr>
            </a:lvl7pPr>
            <a:lvl8pPr lvl="7" algn="l">
              <a:lnSpc>
                <a:spcPct val="100000"/>
              </a:lnSpc>
              <a:spcBef>
                <a:spcPts val="0"/>
              </a:spcBef>
              <a:spcAft>
                <a:spcPts val="0"/>
              </a:spcAft>
              <a:buClr>
                <a:schemeClr val="lt1"/>
              </a:buClr>
              <a:buSzPts val="3700"/>
              <a:buNone/>
              <a:defRPr>
                <a:solidFill>
                  <a:schemeClr val="lt1"/>
                </a:solidFill>
              </a:defRPr>
            </a:lvl8pPr>
            <a:lvl9pPr lvl="8" algn="l">
              <a:lnSpc>
                <a:spcPct val="100000"/>
              </a:lnSpc>
              <a:spcBef>
                <a:spcPts val="0"/>
              </a:spcBef>
              <a:spcAft>
                <a:spcPts val="0"/>
              </a:spcAft>
              <a:buClr>
                <a:schemeClr val="lt1"/>
              </a:buClr>
              <a:buSzPts val="3700"/>
              <a:buNone/>
              <a:defRPr>
                <a:solidFill>
                  <a:schemeClr val="lt1"/>
                </a:solidFill>
              </a:defRPr>
            </a:lvl9pPr>
          </a:lstStyle>
          <a:p>
            <a:endParaRPr/>
          </a:p>
        </p:txBody>
      </p:sp>
      <p:sp>
        <p:nvSpPr>
          <p:cNvPr id="21" name="Google Shape;21;p15"/>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22"/>
        <p:cNvGrpSpPr/>
        <p:nvPr/>
      </p:nvGrpSpPr>
      <p:grpSpPr>
        <a:xfrm>
          <a:off x="0" y="0"/>
          <a:ext cx="0" cy="0"/>
          <a:chOff x="0" y="0"/>
          <a:chExt cx="0" cy="0"/>
        </a:xfrm>
      </p:grpSpPr>
      <p:sp>
        <p:nvSpPr>
          <p:cNvPr id="23" name="Google Shape;23;p16"/>
          <p:cNvSpPr/>
          <p:nvPr/>
        </p:nvSpPr>
        <p:spPr>
          <a:xfrm>
            <a:off x="0" y="64132"/>
            <a:ext cx="12192028" cy="5863987"/>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24" name="Google Shape;24;p16"/>
          <p:cNvSpPr/>
          <p:nvPr/>
        </p:nvSpPr>
        <p:spPr>
          <a:xfrm>
            <a:off x="0" y="0"/>
            <a:ext cx="12192028" cy="5863987"/>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25" name="Google Shape;25;p16"/>
          <p:cNvSpPr txBox="1">
            <a:spLocks noGrp="1"/>
          </p:cNvSpPr>
          <p:nvPr>
            <p:ph type="title"/>
          </p:nvPr>
        </p:nvSpPr>
        <p:spPr>
          <a:xfrm>
            <a:off x="415600" y="719633"/>
            <a:ext cx="11360700" cy="17100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26" name="Google Shape;26;p16"/>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7"/>
        <p:cNvGrpSpPr/>
        <p:nvPr/>
      </p:nvGrpSpPr>
      <p:grpSpPr>
        <a:xfrm>
          <a:off x="0" y="0"/>
          <a:ext cx="0" cy="0"/>
          <a:chOff x="0" y="0"/>
          <a:chExt cx="0" cy="0"/>
        </a:xfrm>
      </p:grpSpPr>
      <p:sp>
        <p:nvSpPr>
          <p:cNvPr id="28" name="Google Shape;28;p17"/>
          <p:cNvSpPr/>
          <p:nvPr/>
        </p:nvSpPr>
        <p:spPr>
          <a:xfrm>
            <a:off x="0" y="0"/>
            <a:ext cx="5751900" cy="68580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p17"/>
          <p:cNvSpPr/>
          <p:nvPr/>
        </p:nvSpPr>
        <p:spPr>
          <a:xfrm>
            <a:off x="0" y="58833"/>
            <a:ext cx="5751356" cy="5865687"/>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30" name="Google Shape;30;p17"/>
          <p:cNvSpPr/>
          <p:nvPr/>
        </p:nvSpPr>
        <p:spPr>
          <a:xfrm>
            <a:off x="-167" y="0"/>
            <a:ext cx="5755723" cy="5860653"/>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31" name="Google Shape;31;p17"/>
          <p:cNvSpPr txBox="1">
            <a:spLocks noGrp="1"/>
          </p:cNvSpPr>
          <p:nvPr>
            <p:ph type="title"/>
          </p:nvPr>
        </p:nvSpPr>
        <p:spPr>
          <a:xfrm>
            <a:off x="415633" y="667900"/>
            <a:ext cx="4941900" cy="33453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lt1"/>
              </a:buClr>
              <a:buSzPts val="3700"/>
              <a:buNone/>
              <a:defRPr>
                <a:solidFill>
                  <a:schemeClr val="lt1"/>
                </a:solidFill>
              </a:defRPr>
            </a:lvl1pPr>
            <a:lvl2pPr lvl="1" algn="l">
              <a:lnSpc>
                <a:spcPct val="100000"/>
              </a:lnSpc>
              <a:spcBef>
                <a:spcPts val="0"/>
              </a:spcBef>
              <a:spcAft>
                <a:spcPts val="0"/>
              </a:spcAft>
              <a:buClr>
                <a:schemeClr val="lt1"/>
              </a:buClr>
              <a:buSzPts val="3700"/>
              <a:buNone/>
              <a:defRPr>
                <a:solidFill>
                  <a:schemeClr val="lt1"/>
                </a:solidFill>
              </a:defRPr>
            </a:lvl2pPr>
            <a:lvl3pPr lvl="2" algn="l">
              <a:lnSpc>
                <a:spcPct val="100000"/>
              </a:lnSpc>
              <a:spcBef>
                <a:spcPts val="0"/>
              </a:spcBef>
              <a:spcAft>
                <a:spcPts val="0"/>
              </a:spcAft>
              <a:buClr>
                <a:schemeClr val="lt1"/>
              </a:buClr>
              <a:buSzPts val="3700"/>
              <a:buNone/>
              <a:defRPr>
                <a:solidFill>
                  <a:schemeClr val="lt1"/>
                </a:solidFill>
              </a:defRPr>
            </a:lvl3pPr>
            <a:lvl4pPr lvl="3" algn="l">
              <a:lnSpc>
                <a:spcPct val="100000"/>
              </a:lnSpc>
              <a:spcBef>
                <a:spcPts val="0"/>
              </a:spcBef>
              <a:spcAft>
                <a:spcPts val="0"/>
              </a:spcAft>
              <a:buClr>
                <a:schemeClr val="lt1"/>
              </a:buClr>
              <a:buSzPts val="3700"/>
              <a:buNone/>
              <a:defRPr>
                <a:solidFill>
                  <a:schemeClr val="lt1"/>
                </a:solidFill>
              </a:defRPr>
            </a:lvl4pPr>
            <a:lvl5pPr lvl="4" algn="l">
              <a:lnSpc>
                <a:spcPct val="100000"/>
              </a:lnSpc>
              <a:spcBef>
                <a:spcPts val="0"/>
              </a:spcBef>
              <a:spcAft>
                <a:spcPts val="0"/>
              </a:spcAft>
              <a:buClr>
                <a:schemeClr val="lt1"/>
              </a:buClr>
              <a:buSzPts val="3700"/>
              <a:buNone/>
              <a:defRPr>
                <a:solidFill>
                  <a:schemeClr val="lt1"/>
                </a:solidFill>
              </a:defRPr>
            </a:lvl5pPr>
            <a:lvl6pPr lvl="5" algn="l">
              <a:lnSpc>
                <a:spcPct val="100000"/>
              </a:lnSpc>
              <a:spcBef>
                <a:spcPts val="0"/>
              </a:spcBef>
              <a:spcAft>
                <a:spcPts val="0"/>
              </a:spcAft>
              <a:buClr>
                <a:schemeClr val="lt1"/>
              </a:buClr>
              <a:buSzPts val="3700"/>
              <a:buNone/>
              <a:defRPr>
                <a:solidFill>
                  <a:schemeClr val="lt1"/>
                </a:solidFill>
              </a:defRPr>
            </a:lvl6pPr>
            <a:lvl7pPr lvl="6" algn="l">
              <a:lnSpc>
                <a:spcPct val="100000"/>
              </a:lnSpc>
              <a:spcBef>
                <a:spcPts val="0"/>
              </a:spcBef>
              <a:spcAft>
                <a:spcPts val="0"/>
              </a:spcAft>
              <a:buClr>
                <a:schemeClr val="lt1"/>
              </a:buClr>
              <a:buSzPts val="3700"/>
              <a:buNone/>
              <a:defRPr>
                <a:solidFill>
                  <a:schemeClr val="lt1"/>
                </a:solidFill>
              </a:defRPr>
            </a:lvl7pPr>
            <a:lvl8pPr lvl="7" algn="l">
              <a:lnSpc>
                <a:spcPct val="100000"/>
              </a:lnSpc>
              <a:spcBef>
                <a:spcPts val="0"/>
              </a:spcBef>
              <a:spcAft>
                <a:spcPts val="0"/>
              </a:spcAft>
              <a:buClr>
                <a:schemeClr val="lt1"/>
              </a:buClr>
              <a:buSzPts val="3700"/>
              <a:buNone/>
              <a:defRPr>
                <a:solidFill>
                  <a:schemeClr val="lt1"/>
                </a:solidFill>
              </a:defRPr>
            </a:lvl8pPr>
            <a:lvl9pPr lvl="8" algn="l">
              <a:lnSpc>
                <a:spcPct val="100000"/>
              </a:lnSpc>
              <a:spcBef>
                <a:spcPts val="0"/>
              </a:spcBef>
              <a:spcAft>
                <a:spcPts val="0"/>
              </a:spcAft>
              <a:buClr>
                <a:schemeClr val="lt1"/>
              </a:buClr>
              <a:buSzPts val="3700"/>
              <a:buNone/>
              <a:defRPr>
                <a:solidFill>
                  <a:schemeClr val="lt1"/>
                </a:solidFill>
              </a:defRPr>
            </a:lvl9pPr>
          </a:lstStyle>
          <a:p>
            <a:endParaRPr/>
          </a:p>
        </p:txBody>
      </p:sp>
      <p:sp>
        <p:nvSpPr>
          <p:cNvPr id="32" name="Google Shape;32;p17"/>
          <p:cNvSpPr txBox="1">
            <a:spLocks noGrp="1"/>
          </p:cNvSpPr>
          <p:nvPr>
            <p:ph type="body" idx="1"/>
          </p:nvPr>
        </p:nvSpPr>
        <p:spPr>
          <a:xfrm>
            <a:off x="6192900" y="667900"/>
            <a:ext cx="5555100" cy="5464800"/>
          </a:xfrm>
          <a:prstGeom prst="rect">
            <a:avLst/>
          </a:prstGeom>
          <a:noFill/>
          <a:ln>
            <a:noFill/>
          </a:ln>
        </p:spPr>
        <p:txBody>
          <a:bodyPr spcFirstLastPara="1" wrap="square" lIns="121900" tIns="121900" rIns="121900" bIns="121900" anchor="t" anchorCtr="0">
            <a:noAutofit/>
          </a:bodyPr>
          <a:lstStyle>
            <a:lvl1pPr marL="457200" lvl="0" indent="-336550" algn="l">
              <a:lnSpc>
                <a:spcPct val="115000"/>
              </a:lnSpc>
              <a:spcBef>
                <a:spcPts val="0"/>
              </a:spcBef>
              <a:spcAft>
                <a:spcPts val="0"/>
              </a:spcAft>
              <a:buSzPts val="1700"/>
              <a:buChar char="●"/>
              <a:defRPr/>
            </a:lvl1pPr>
            <a:lvl2pPr marL="914400" lvl="1" indent="-323850" algn="l">
              <a:lnSpc>
                <a:spcPct val="115000"/>
              </a:lnSpc>
              <a:spcBef>
                <a:spcPts val="2100"/>
              </a:spcBef>
              <a:spcAft>
                <a:spcPts val="0"/>
              </a:spcAft>
              <a:buSzPts val="1500"/>
              <a:buChar char="○"/>
              <a:defRPr/>
            </a:lvl2pPr>
            <a:lvl3pPr marL="1371600" lvl="2" indent="-323850" algn="l">
              <a:lnSpc>
                <a:spcPct val="115000"/>
              </a:lnSpc>
              <a:spcBef>
                <a:spcPts val="2100"/>
              </a:spcBef>
              <a:spcAft>
                <a:spcPts val="0"/>
              </a:spcAft>
              <a:buSzPts val="1500"/>
              <a:buChar char="■"/>
              <a:defRPr/>
            </a:lvl3pPr>
            <a:lvl4pPr marL="1828800" lvl="3" indent="-323850" algn="l">
              <a:lnSpc>
                <a:spcPct val="115000"/>
              </a:lnSpc>
              <a:spcBef>
                <a:spcPts val="2100"/>
              </a:spcBef>
              <a:spcAft>
                <a:spcPts val="0"/>
              </a:spcAft>
              <a:buSzPts val="1500"/>
              <a:buChar char="●"/>
              <a:defRPr/>
            </a:lvl4pPr>
            <a:lvl5pPr marL="2286000" lvl="4" indent="-323850" algn="l">
              <a:lnSpc>
                <a:spcPct val="115000"/>
              </a:lnSpc>
              <a:spcBef>
                <a:spcPts val="2100"/>
              </a:spcBef>
              <a:spcAft>
                <a:spcPts val="0"/>
              </a:spcAft>
              <a:buSzPts val="1500"/>
              <a:buChar char="○"/>
              <a:defRPr/>
            </a:lvl5pPr>
            <a:lvl6pPr marL="2743200" lvl="5" indent="-323850" algn="l">
              <a:lnSpc>
                <a:spcPct val="115000"/>
              </a:lnSpc>
              <a:spcBef>
                <a:spcPts val="2100"/>
              </a:spcBef>
              <a:spcAft>
                <a:spcPts val="0"/>
              </a:spcAft>
              <a:buSzPts val="1500"/>
              <a:buChar char="■"/>
              <a:defRPr/>
            </a:lvl6pPr>
            <a:lvl7pPr marL="3200400" lvl="6" indent="-323850" algn="l">
              <a:lnSpc>
                <a:spcPct val="115000"/>
              </a:lnSpc>
              <a:spcBef>
                <a:spcPts val="2100"/>
              </a:spcBef>
              <a:spcAft>
                <a:spcPts val="0"/>
              </a:spcAft>
              <a:buSzPts val="1500"/>
              <a:buChar char="●"/>
              <a:defRPr/>
            </a:lvl7pPr>
            <a:lvl8pPr marL="3657600" lvl="7" indent="-323850" algn="l">
              <a:lnSpc>
                <a:spcPct val="115000"/>
              </a:lnSpc>
              <a:spcBef>
                <a:spcPts val="2100"/>
              </a:spcBef>
              <a:spcAft>
                <a:spcPts val="0"/>
              </a:spcAft>
              <a:buSzPts val="1500"/>
              <a:buChar char="○"/>
              <a:defRPr/>
            </a:lvl8pPr>
            <a:lvl9pPr marL="4114800" lvl="8" indent="-323850" algn="l">
              <a:lnSpc>
                <a:spcPct val="115000"/>
              </a:lnSpc>
              <a:spcBef>
                <a:spcPts val="2100"/>
              </a:spcBef>
              <a:spcAft>
                <a:spcPts val="2100"/>
              </a:spcAft>
              <a:buSzPts val="1500"/>
              <a:buChar char="■"/>
              <a:defRPr/>
            </a:lvl9pPr>
          </a:lstStyle>
          <a:p>
            <a:endParaRPr/>
          </a:p>
        </p:txBody>
      </p:sp>
      <p:sp>
        <p:nvSpPr>
          <p:cNvPr id="33" name="Google Shape;33;p1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4"/>
        <p:cNvGrpSpPr/>
        <p:nvPr/>
      </p:nvGrpSpPr>
      <p:grpSpPr>
        <a:xfrm>
          <a:off x="0" y="0"/>
          <a:ext cx="0" cy="0"/>
          <a:chOff x="0" y="0"/>
          <a:chExt cx="0" cy="0"/>
        </a:xfrm>
      </p:grpSpPr>
      <p:sp>
        <p:nvSpPr>
          <p:cNvPr id="35" name="Google Shape;35;p18"/>
          <p:cNvSpPr/>
          <p:nvPr/>
        </p:nvSpPr>
        <p:spPr>
          <a:xfrm>
            <a:off x="0" y="0"/>
            <a:ext cx="12192000" cy="17028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18"/>
          <p:cNvSpPr txBox="1">
            <a:spLocks noGrp="1"/>
          </p:cNvSpPr>
          <p:nvPr>
            <p:ph type="title"/>
          </p:nvPr>
        </p:nvSpPr>
        <p:spPr>
          <a:xfrm>
            <a:off x="415633" y="667900"/>
            <a:ext cx="11360700" cy="8316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lt1"/>
              </a:buClr>
              <a:buSzPts val="3700"/>
              <a:buNone/>
              <a:defRPr>
                <a:solidFill>
                  <a:schemeClr val="lt1"/>
                </a:solidFill>
              </a:defRPr>
            </a:lvl1pPr>
            <a:lvl2pPr lvl="1" algn="l">
              <a:lnSpc>
                <a:spcPct val="100000"/>
              </a:lnSpc>
              <a:spcBef>
                <a:spcPts val="0"/>
              </a:spcBef>
              <a:spcAft>
                <a:spcPts val="0"/>
              </a:spcAft>
              <a:buClr>
                <a:schemeClr val="lt1"/>
              </a:buClr>
              <a:buSzPts val="3700"/>
              <a:buNone/>
              <a:defRPr>
                <a:solidFill>
                  <a:schemeClr val="lt1"/>
                </a:solidFill>
              </a:defRPr>
            </a:lvl2pPr>
            <a:lvl3pPr lvl="2" algn="l">
              <a:lnSpc>
                <a:spcPct val="100000"/>
              </a:lnSpc>
              <a:spcBef>
                <a:spcPts val="0"/>
              </a:spcBef>
              <a:spcAft>
                <a:spcPts val="0"/>
              </a:spcAft>
              <a:buClr>
                <a:schemeClr val="lt1"/>
              </a:buClr>
              <a:buSzPts val="3700"/>
              <a:buNone/>
              <a:defRPr>
                <a:solidFill>
                  <a:schemeClr val="lt1"/>
                </a:solidFill>
              </a:defRPr>
            </a:lvl3pPr>
            <a:lvl4pPr lvl="3" algn="l">
              <a:lnSpc>
                <a:spcPct val="100000"/>
              </a:lnSpc>
              <a:spcBef>
                <a:spcPts val="0"/>
              </a:spcBef>
              <a:spcAft>
                <a:spcPts val="0"/>
              </a:spcAft>
              <a:buClr>
                <a:schemeClr val="lt1"/>
              </a:buClr>
              <a:buSzPts val="3700"/>
              <a:buNone/>
              <a:defRPr>
                <a:solidFill>
                  <a:schemeClr val="lt1"/>
                </a:solidFill>
              </a:defRPr>
            </a:lvl4pPr>
            <a:lvl5pPr lvl="4" algn="l">
              <a:lnSpc>
                <a:spcPct val="100000"/>
              </a:lnSpc>
              <a:spcBef>
                <a:spcPts val="0"/>
              </a:spcBef>
              <a:spcAft>
                <a:spcPts val="0"/>
              </a:spcAft>
              <a:buClr>
                <a:schemeClr val="lt1"/>
              </a:buClr>
              <a:buSzPts val="3700"/>
              <a:buNone/>
              <a:defRPr>
                <a:solidFill>
                  <a:schemeClr val="lt1"/>
                </a:solidFill>
              </a:defRPr>
            </a:lvl5pPr>
            <a:lvl6pPr lvl="5" algn="l">
              <a:lnSpc>
                <a:spcPct val="100000"/>
              </a:lnSpc>
              <a:spcBef>
                <a:spcPts val="0"/>
              </a:spcBef>
              <a:spcAft>
                <a:spcPts val="0"/>
              </a:spcAft>
              <a:buClr>
                <a:schemeClr val="lt1"/>
              </a:buClr>
              <a:buSzPts val="3700"/>
              <a:buNone/>
              <a:defRPr>
                <a:solidFill>
                  <a:schemeClr val="lt1"/>
                </a:solidFill>
              </a:defRPr>
            </a:lvl6pPr>
            <a:lvl7pPr lvl="6" algn="l">
              <a:lnSpc>
                <a:spcPct val="100000"/>
              </a:lnSpc>
              <a:spcBef>
                <a:spcPts val="0"/>
              </a:spcBef>
              <a:spcAft>
                <a:spcPts val="0"/>
              </a:spcAft>
              <a:buClr>
                <a:schemeClr val="lt1"/>
              </a:buClr>
              <a:buSzPts val="3700"/>
              <a:buNone/>
              <a:defRPr>
                <a:solidFill>
                  <a:schemeClr val="lt1"/>
                </a:solidFill>
              </a:defRPr>
            </a:lvl7pPr>
            <a:lvl8pPr lvl="7" algn="l">
              <a:lnSpc>
                <a:spcPct val="100000"/>
              </a:lnSpc>
              <a:spcBef>
                <a:spcPts val="0"/>
              </a:spcBef>
              <a:spcAft>
                <a:spcPts val="0"/>
              </a:spcAft>
              <a:buClr>
                <a:schemeClr val="lt1"/>
              </a:buClr>
              <a:buSzPts val="3700"/>
              <a:buNone/>
              <a:defRPr>
                <a:solidFill>
                  <a:schemeClr val="lt1"/>
                </a:solidFill>
              </a:defRPr>
            </a:lvl8pPr>
            <a:lvl9pPr lvl="8" algn="l">
              <a:lnSpc>
                <a:spcPct val="100000"/>
              </a:lnSpc>
              <a:spcBef>
                <a:spcPts val="0"/>
              </a:spcBef>
              <a:spcAft>
                <a:spcPts val="0"/>
              </a:spcAft>
              <a:buClr>
                <a:schemeClr val="lt1"/>
              </a:buClr>
              <a:buSzPts val="3700"/>
              <a:buNone/>
              <a:defRPr>
                <a:solidFill>
                  <a:schemeClr val="lt1"/>
                </a:solidFill>
              </a:defRPr>
            </a:lvl9pPr>
          </a:lstStyle>
          <a:p>
            <a:endParaRPr/>
          </a:p>
        </p:txBody>
      </p:sp>
      <p:sp>
        <p:nvSpPr>
          <p:cNvPr id="37" name="Google Shape;37;p18"/>
          <p:cNvSpPr txBox="1">
            <a:spLocks noGrp="1"/>
          </p:cNvSpPr>
          <p:nvPr>
            <p:ph type="body" idx="1"/>
          </p:nvPr>
        </p:nvSpPr>
        <p:spPr>
          <a:xfrm>
            <a:off x="415600" y="2007600"/>
            <a:ext cx="5333100" cy="4101600"/>
          </a:xfrm>
          <a:prstGeom prst="rect">
            <a:avLst/>
          </a:prstGeom>
          <a:noFill/>
          <a:ln>
            <a:noFill/>
          </a:ln>
        </p:spPr>
        <p:txBody>
          <a:bodyPr spcFirstLastPara="1" wrap="square" lIns="121900" tIns="121900" rIns="121900" bIns="121900" anchor="t" anchorCtr="0">
            <a:noAutofit/>
          </a:bodyPr>
          <a:lstStyle>
            <a:lvl1pPr marL="457200" lvl="0" indent="-336550" algn="l">
              <a:lnSpc>
                <a:spcPct val="115000"/>
              </a:lnSpc>
              <a:spcBef>
                <a:spcPts val="0"/>
              </a:spcBef>
              <a:spcAft>
                <a:spcPts val="0"/>
              </a:spcAft>
              <a:buSzPts val="1700"/>
              <a:buChar char="●"/>
              <a:defRPr/>
            </a:lvl1pPr>
            <a:lvl2pPr marL="914400" lvl="1" indent="-323850" algn="l">
              <a:lnSpc>
                <a:spcPct val="115000"/>
              </a:lnSpc>
              <a:spcBef>
                <a:spcPts val="2100"/>
              </a:spcBef>
              <a:spcAft>
                <a:spcPts val="0"/>
              </a:spcAft>
              <a:buSzPts val="1500"/>
              <a:buChar char="○"/>
              <a:defRPr/>
            </a:lvl2pPr>
            <a:lvl3pPr marL="1371600" lvl="2" indent="-323850" algn="l">
              <a:lnSpc>
                <a:spcPct val="115000"/>
              </a:lnSpc>
              <a:spcBef>
                <a:spcPts val="2100"/>
              </a:spcBef>
              <a:spcAft>
                <a:spcPts val="0"/>
              </a:spcAft>
              <a:buSzPts val="1500"/>
              <a:buChar char="■"/>
              <a:defRPr/>
            </a:lvl3pPr>
            <a:lvl4pPr marL="1828800" lvl="3" indent="-323850" algn="l">
              <a:lnSpc>
                <a:spcPct val="115000"/>
              </a:lnSpc>
              <a:spcBef>
                <a:spcPts val="2100"/>
              </a:spcBef>
              <a:spcAft>
                <a:spcPts val="0"/>
              </a:spcAft>
              <a:buSzPts val="1500"/>
              <a:buChar char="●"/>
              <a:defRPr/>
            </a:lvl4pPr>
            <a:lvl5pPr marL="2286000" lvl="4" indent="-323850" algn="l">
              <a:lnSpc>
                <a:spcPct val="115000"/>
              </a:lnSpc>
              <a:spcBef>
                <a:spcPts val="2100"/>
              </a:spcBef>
              <a:spcAft>
                <a:spcPts val="0"/>
              </a:spcAft>
              <a:buSzPts val="1500"/>
              <a:buChar char="○"/>
              <a:defRPr/>
            </a:lvl5pPr>
            <a:lvl6pPr marL="2743200" lvl="5" indent="-323850" algn="l">
              <a:lnSpc>
                <a:spcPct val="115000"/>
              </a:lnSpc>
              <a:spcBef>
                <a:spcPts val="2100"/>
              </a:spcBef>
              <a:spcAft>
                <a:spcPts val="0"/>
              </a:spcAft>
              <a:buSzPts val="1500"/>
              <a:buChar char="■"/>
              <a:defRPr/>
            </a:lvl6pPr>
            <a:lvl7pPr marL="3200400" lvl="6" indent="-323850" algn="l">
              <a:lnSpc>
                <a:spcPct val="115000"/>
              </a:lnSpc>
              <a:spcBef>
                <a:spcPts val="2100"/>
              </a:spcBef>
              <a:spcAft>
                <a:spcPts val="0"/>
              </a:spcAft>
              <a:buSzPts val="1500"/>
              <a:buChar char="●"/>
              <a:defRPr/>
            </a:lvl7pPr>
            <a:lvl8pPr marL="3657600" lvl="7" indent="-323850" algn="l">
              <a:lnSpc>
                <a:spcPct val="115000"/>
              </a:lnSpc>
              <a:spcBef>
                <a:spcPts val="2100"/>
              </a:spcBef>
              <a:spcAft>
                <a:spcPts val="0"/>
              </a:spcAft>
              <a:buSzPts val="1500"/>
              <a:buChar char="○"/>
              <a:defRPr/>
            </a:lvl8pPr>
            <a:lvl9pPr marL="4114800" lvl="8" indent="-323850" algn="l">
              <a:lnSpc>
                <a:spcPct val="115000"/>
              </a:lnSpc>
              <a:spcBef>
                <a:spcPts val="2100"/>
              </a:spcBef>
              <a:spcAft>
                <a:spcPts val="2100"/>
              </a:spcAft>
              <a:buSzPts val="1500"/>
              <a:buChar char="■"/>
              <a:defRPr/>
            </a:lvl9pPr>
          </a:lstStyle>
          <a:p>
            <a:endParaRPr/>
          </a:p>
        </p:txBody>
      </p:sp>
      <p:sp>
        <p:nvSpPr>
          <p:cNvPr id="38" name="Google Shape;38;p18"/>
          <p:cNvSpPr txBox="1">
            <a:spLocks noGrp="1"/>
          </p:cNvSpPr>
          <p:nvPr>
            <p:ph type="body" idx="2"/>
          </p:nvPr>
        </p:nvSpPr>
        <p:spPr>
          <a:xfrm>
            <a:off x="6443200" y="2007600"/>
            <a:ext cx="5333100" cy="4101600"/>
          </a:xfrm>
          <a:prstGeom prst="rect">
            <a:avLst/>
          </a:prstGeom>
          <a:noFill/>
          <a:ln>
            <a:noFill/>
          </a:ln>
        </p:spPr>
        <p:txBody>
          <a:bodyPr spcFirstLastPara="1" wrap="square" lIns="121900" tIns="121900" rIns="121900" bIns="121900" anchor="t" anchorCtr="0">
            <a:noAutofit/>
          </a:bodyPr>
          <a:lstStyle>
            <a:lvl1pPr marL="457200" lvl="0" indent="-336550" algn="l">
              <a:lnSpc>
                <a:spcPct val="115000"/>
              </a:lnSpc>
              <a:spcBef>
                <a:spcPts val="0"/>
              </a:spcBef>
              <a:spcAft>
                <a:spcPts val="0"/>
              </a:spcAft>
              <a:buSzPts val="1700"/>
              <a:buChar char="●"/>
              <a:defRPr/>
            </a:lvl1pPr>
            <a:lvl2pPr marL="914400" lvl="1" indent="-323850" algn="l">
              <a:lnSpc>
                <a:spcPct val="115000"/>
              </a:lnSpc>
              <a:spcBef>
                <a:spcPts val="2100"/>
              </a:spcBef>
              <a:spcAft>
                <a:spcPts val="0"/>
              </a:spcAft>
              <a:buSzPts val="1500"/>
              <a:buChar char="○"/>
              <a:defRPr/>
            </a:lvl2pPr>
            <a:lvl3pPr marL="1371600" lvl="2" indent="-323850" algn="l">
              <a:lnSpc>
                <a:spcPct val="115000"/>
              </a:lnSpc>
              <a:spcBef>
                <a:spcPts val="2100"/>
              </a:spcBef>
              <a:spcAft>
                <a:spcPts val="0"/>
              </a:spcAft>
              <a:buSzPts val="1500"/>
              <a:buChar char="■"/>
              <a:defRPr/>
            </a:lvl3pPr>
            <a:lvl4pPr marL="1828800" lvl="3" indent="-323850" algn="l">
              <a:lnSpc>
                <a:spcPct val="115000"/>
              </a:lnSpc>
              <a:spcBef>
                <a:spcPts val="2100"/>
              </a:spcBef>
              <a:spcAft>
                <a:spcPts val="0"/>
              </a:spcAft>
              <a:buSzPts val="1500"/>
              <a:buChar char="●"/>
              <a:defRPr/>
            </a:lvl4pPr>
            <a:lvl5pPr marL="2286000" lvl="4" indent="-323850" algn="l">
              <a:lnSpc>
                <a:spcPct val="115000"/>
              </a:lnSpc>
              <a:spcBef>
                <a:spcPts val="2100"/>
              </a:spcBef>
              <a:spcAft>
                <a:spcPts val="0"/>
              </a:spcAft>
              <a:buSzPts val="1500"/>
              <a:buChar char="○"/>
              <a:defRPr/>
            </a:lvl5pPr>
            <a:lvl6pPr marL="2743200" lvl="5" indent="-323850" algn="l">
              <a:lnSpc>
                <a:spcPct val="115000"/>
              </a:lnSpc>
              <a:spcBef>
                <a:spcPts val="2100"/>
              </a:spcBef>
              <a:spcAft>
                <a:spcPts val="0"/>
              </a:spcAft>
              <a:buSzPts val="1500"/>
              <a:buChar char="■"/>
              <a:defRPr/>
            </a:lvl6pPr>
            <a:lvl7pPr marL="3200400" lvl="6" indent="-323850" algn="l">
              <a:lnSpc>
                <a:spcPct val="115000"/>
              </a:lnSpc>
              <a:spcBef>
                <a:spcPts val="2100"/>
              </a:spcBef>
              <a:spcAft>
                <a:spcPts val="0"/>
              </a:spcAft>
              <a:buSzPts val="1500"/>
              <a:buChar char="●"/>
              <a:defRPr/>
            </a:lvl7pPr>
            <a:lvl8pPr marL="3657600" lvl="7" indent="-323850" algn="l">
              <a:lnSpc>
                <a:spcPct val="115000"/>
              </a:lnSpc>
              <a:spcBef>
                <a:spcPts val="2100"/>
              </a:spcBef>
              <a:spcAft>
                <a:spcPts val="0"/>
              </a:spcAft>
              <a:buSzPts val="1500"/>
              <a:buChar char="○"/>
              <a:defRPr/>
            </a:lvl8pPr>
            <a:lvl9pPr marL="4114800" lvl="8" indent="-323850" algn="l">
              <a:lnSpc>
                <a:spcPct val="115000"/>
              </a:lnSpc>
              <a:spcBef>
                <a:spcPts val="2100"/>
              </a:spcBef>
              <a:spcAft>
                <a:spcPts val="2100"/>
              </a:spcAft>
              <a:buSzPts val="1500"/>
              <a:buChar char="■"/>
              <a:defRPr/>
            </a:lvl9pPr>
          </a:lstStyle>
          <a:p>
            <a:endParaRPr/>
          </a:p>
        </p:txBody>
      </p:sp>
      <p:sp>
        <p:nvSpPr>
          <p:cNvPr id="39" name="Google Shape;39;p18"/>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0"/>
        <p:cNvGrpSpPr/>
        <p:nvPr/>
      </p:nvGrpSpPr>
      <p:grpSpPr>
        <a:xfrm>
          <a:off x="0" y="0"/>
          <a:ext cx="0" cy="0"/>
          <a:chOff x="0" y="0"/>
          <a:chExt cx="0" cy="0"/>
        </a:xfrm>
      </p:grpSpPr>
      <p:sp>
        <p:nvSpPr>
          <p:cNvPr id="41" name="Google Shape;41;p19"/>
          <p:cNvSpPr/>
          <p:nvPr/>
        </p:nvSpPr>
        <p:spPr>
          <a:xfrm>
            <a:off x="0" y="0"/>
            <a:ext cx="5019300" cy="68580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19"/>
          <p:cNvSpPr txBox="1">
            <a:spLocks noGrp="1"/>
          </p:cNvSpPr>
          <p:nvPr>
            <p:ph type="title"/>
          </p:nvPr>
        </p:nvSpPr>
        <p:spPr>
          <a:xfrm>
            <a:off x="415633" y="667900"/>
            <a:ext cx="4170000" cy="24387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lt1"/>
              </a:buClr>
              <a:buSzPts val="3700"/>
              <a:buNone/>
              <a:defRPr>
                <a:solidFill>
                  <a:schemeClr val="lt1"/>
                </a:solidFill>
              </a:defRPr>
            </a:lvl1pPr>
            <a:lvl2pPr lvl="1" algn="l">
              <a:lnSpc>
                <a:spcPct val="100000"/>
              </a:lnSpc>
              <a:spcBef>
                <a:spcPts val="0"/>
              </a:spcBef>
              <a:spcAft>
                <a:spcPts val="0"/>
              </a:spcAft>
              <a:buClr>
                <a:schemeClr val="lt1"/>
              </a:buClr>
              <a:buSzPts val="3700"/>
              <a:buNone/>
              <a:defRPr>
                <a:solidFill>
                  <a:schemeClr val="lt1"/>
                </a:solidFill>
              </a:defRPr>
            </a:lvl2pPr>
            <a:lvl3pPr lvl="2" algn="l">
              <a:lnSpc>
                <a:spcPct val="100000"/>
              </a:lnSpc>
              <a:spcBef>
                <a:spcPts val="0"/>
              </a:spcBef>
              <a:spcAft>
                <a:spcPts val="0"/>
              </a:spcAft>
              <a:buClr>
                <a:schemeClr val="lt1"/>
              </a:buClr>
              <a:buSzPts val="3700"/>
              <a:buNone/>
              <a:defRPr>
                <a:solidFill>
                  <a:schemeClr val="lt1"/>
                </a:solidFill>
              </a:defRPr>
            </a:lvl3pPr>
            <a:lvl4pPr lvl="3" algn="l">
              <a:lnSpc>
                <a:spcPct val="100000"/>
              </a:lnSpc>
              <a:spcBef>
                <a:spcPts val="0"/>
              </a:spcBef>
              <a:spcAft>
                <a:spcPts val="0"/>
              </a:spcAft>
              <a:buClr>
                <a:schemeClr val="lt1"/>
              </a:buClr>
              <a:buSzPts val="3700"/>
              <a:buNone/>
              <a:defRPr>
                <a:solidFill>
                  <a:schemeClr val="lt1"/>
                </a:solidFill>
              </a:defRPr>
            </a:lvl4pPr>
            <a:lvl5pPr lvl="4" algn="l">
              <a:lnSpc>
                <a:spcPct val="100000"/>
              </a:lnSpc>
              <a:spcBef>
                <a:spcPts val="0"/>
              </a:spcBef>
              <a:spcAft>
                <a:spcPts val="0"/>
              </a:spcAft>
              <a:buClr>
                <a:schemeClr val="lt1"/>
              </a:buClr>
              <a:buSzPts val="3700"/>
              <a:buNone/>
              <a:defRPr>
                <a:solidFill>
                  <a:schemeClr val="lt1"/>
                </a:solidFill>
              </a:defRPr>
            </a:lvl5pPr>
            <a:lvl6pPr lvl="5" algn="l">
              <a:lnSpc>
                <a:spcPct val="100000"/>
              </a:lnSpc>
              <a:spcBef>
                <a:spcPts val="0"/>
              </a:spcBef>
              <a:spcAft>
                <a:spcPts val="0"/>
              </a:spcAft>
              <a:buClr>
                <a:schemeClr val="lt1"/>
              </a:buClr>
              <a:buSzPts val="3700"/>
              <a:buNone/>
              <a:defRPr>
                <a:solidFill>
                  <a:schemeClr val="lt1"/>
                </a:solidFill>
              </a:defRPr>
            </a:lvl6pPr>
            <a:lvl7pPr lvl="6" algn="l">
              <a:lnSpc>
                <a:spcPct val="100000"/>
              </a:lnSpc>
              <a:spcBef>
                <a:spcPts val="0"/>
              </a:spcBef>
              <a:spcAft>
                <a:spcPts val="0"/>
              </a:spcAft>
              <a:buClr>
                <a:schemeClr val="lt1"/>
              </a:buClr>
              <a:buSzPts val="3700"/>
              <a:buNone/>
              <a:defRPr>
                <a:solidFill>
                  <a:schemeClr val="lt1"/>
                </a:solidFill>
              </a:defRPr>
            </a:lvl7pPr>
            <a:lvl8pPr lvl="7" algn="l">
              <a:lnSpc>
                <a:spcPct val="100000"/>
              </a:lnSpc>
              <a:spcBef>
                <a:spcPts val="0"/>
              </a:spcBef>
              <a:spcAft>
                <a:spcPts val="0"/>
              </a:spcAft>
              <a:buClr>
                <a:schemeClr val="lt1"/>
              </a:buClr>
              <a:buSzPts val="3700"/>
              <a:buNone/>
              <a:defRPr>
                <a:solidFill>
                  <a:schemeClr val="lt1"/>
                </a:solidFill>
              </a:defRPr>
            </a:lvl8pPr>
            <a:lvl9pPr lvl="8" algn="l">
              <a:lnSpc>
                <a:spcPct val="100000"/>
              </a:lnSpc>
              <a:spcBef>
                <a:spcPts val="0"/>
              </a:spcBef>
              <a:spcAft>
                <a:spcPts val="0"/>
              </a:spcAft>
              <a:buClr>
                <a:schemeClr val="lt1"/>
              </a:buClr>
              <a:buSzPts val="3700"/>
              <a:buNone/>
              <a:defRPr>
                <a:solidFill>
                  <a:schemeClr val="lt1"/>
                </a:solidFill>
              </a:defRPr>
            </a:lvl9pPr>
          </a:lstStyle>
          <a:p>
            <a:endParaRPr/>
          </a:p>
        </p:txBody>
      </p:sp>
      <p:sp>
        <p:nvSpPr>
          <p:cNvPr id="43" name="Google Shape;43;p19"/>
          <p:cNvSpPr txBox="1">
            <a:spLocks noGrp="1"/>
          </p:cNvSpPr>
          <p:nvPr>
            <p:ph type="body" idx="1"/>
          </p:nvPr>
        </p:nvSpPr>
        <p:spPr>
          <a:xfrm>
            <a:off x="415600" y="3187533"/>
            <a:ext cx="4170000" cy="3063900"/>
          </a:xfrm>
          <a:prstGeom prst="rect">
            <a:avLst/>
          </a:prstGeom>
          <a:noFill/>
          <a:ln>
            <a:noFill/>
          </a:ln>
        </p:spPr>
        <p:txBody>
          <a:bodyPr spcFirstLastPara="1" wrap="square" lIns="121900" tIns="121900" rIns="121900" bIns="121900" anchor="t" anchorCtr="0">
            <a:noAutofit/>
          </a:bodyPr>
          <a:lstStyle>
            <a:lvl1pPr marL="457200" lvl="0" indent="-336550" algn="l">
              <a:lnSpc>
                <a:spcPct val="115000"/>
              </a:lnSpc>
              <a:spcBef>
                <a:spcPts val="0"/>
              </a:spcBef>
              <a:spcAft>
                <a:spcPts val="0"/>
              </a:spcAft>
              <a:buClr>
                <a:schemeClr val="accent2"/>
              </a:buClr>
              <a:buSzPts val="1700"/>
              <a:buChar char="●"/>
              <a:defRPr>
                <a:solidFill>
                  <a:schemeClr val="accent2"/>
                </a:solidFill>
              </a:defRPr>
            </a:lvl1pPr>
            <a:lvl2pPr marL="914400" lvl="1" indent="-323850" algn="l">
              <a:lnSpc>
                <a:spcPct val="115000"/>
              </a:lnSpc>
              <a:spcBef>
                <a:spcPts val="2100"/>
              </a:spcBef>
              <a:spcAft>
                <a:spcPts val="0"/>
              </a:spcAft>
              <a:buClr>
                <a:schemeClr val="accent2"/>
              </a:buClr>
              <a:buSzPts val="1500"/>
              <a:buChar char="○"/>
              <a:defRPr>
                <a:solidFill>
                  <a:schemeClr val="accent2"/>
                </a:solidFill>
              </a:defRPr>
            </a:lvl2pPr>
            <a:lvl3pPr marL="1371600" lvl="2" indent="-323850" algn="l">
              <a:lnSpc>
                <a:spcPct val="115000"/>
              </a:lnSpc>
              <a:spcBef>
                <a:spcPts val="2100"/>
              </a:spcBef>
              <a:spcAft>
                <a:spcPts val="0"/>
              </a:spcAft>
              <a:buClr>
                <a:schemeClr val="accent2"/>
              </a:buClr>
              <a:buSzPts val="1500"/>
              <a:buChar char="■"/>
              <a:defRPr>
                <a:solidFill>
                  <a:schemeClr val="accent2"/>
                </a:solidFill>
              </a:defRPr>
            </a:lvl3pPr>
            <a:lvl4pPr marL="1828800" lvl="3" indent="-323850" algn="l">
              <a:lnSpc>
                <a:spcPct val="115000"/>
              </a:lnSpc>
              <a:spcBef>
                <a:spcPts val="2100"/>
              </a:spcBef>
              <a:spcAft>
                <a:spcPts val="0"/>
              </a:spcAft>
              <a:buClr>
                <a:schemeClr val="accent2"/>
              </a:buClr>
              <a:buSzPts val="1500"/>
              <a:buChar char="●"/>
              <a:defRPr>
                <a:solidFill>
                  <a:schemeClr val="accent2"/>
                </a:solidFill>
              </a:defRPr>
            </a:lvl4pPr>
            <a:lvl5pPr marL="2286000" lvl="4" indent="-323850" algn="l">
              <a:lnSpc>
                <a:spcPct val="115000"/>
              </a:lnSpc>
              <a:spcBef>
                <a:spcPts val="2100"/>
              </a:spcBef>
              <a:spcAft>
                <a:spcPts val="0"/>
              </a:spcAft>
              <a:buClr>
                <a:schemeClr val="accent2"/>
              </a:buClr>
              <a:buSzPts val="1500"/>
              <a:buChar char="○"/>
              <a:defRPr>
                <a:solidFill>
                  <a:schemeClr val="accent2"/>
                </a:solidFill>
              </a:defRPr>
            </a:lvl5pPr>
            <a:lvl6pPr marL="2743200" lvl="5" indent="-323850" algn="l">
              <a:lnSpc>
                <a:spcPct val="115000"/>
              </a:lnSpc>
              <a:spcBef>
                <a:spcPts val="2100"/>
              </a:spcBef>
              <a:spcAft>
                <a:spcPts val="0"/>
              </a:spcAft>
              <a:buClr>
                <a:schemeClr val="accent2"/>
              </a:buClr>
              <a:buSzPts val="1500"/>
              <a:buChar char="■"/>
              <a:defRPr>
                <a:solidFill>
                  <a:schemeClr val="accent2"/>
                </a:solidFill>
              </a:defRPr>
            </a:lvl6pPr>
            <a:lvl7pPr marL="3200400" lvl="6" indent="-323850" algn="l">
              <a:lnSpc>
                <a:spcPct val="115000"/>
              </a:lnSpc>
              <a:spcBef>
                <a:spcPts val="2100"/>
              </a:spcBef>
              <a:spcAft>
                <a:spcPts val="0"/>
              </a:spcAft>
              <a:buClr>
                <a:schemeClr val="accent2"/>
              </a:buClr>
              <a:buSzPts val="1500"/>
              <a:buChar char="●"/>
              <a:defRPr>
                <a:solidFill>
                  <a:schemeClr val="accent2"/>
                </a:solidFill>
              </a:defRPr>
            </a:lvl7pPr>
            <a:lvl8pPr marL="3657600" lvl="7" indent="-323850" algn="l">
              <a:lnSpc>
                <a:spcPct val="115000"/>
              </a:lnSpc>
              <a:spcBef>
                <a:spcPts val="2100"/>
              </a:spcBef>
              <a:spcAft>
                <a:spcPts val="0"/>
              </a:spcAft>
              <a:buClr>
                <a:schemeClr val="accent2"/>
              </a:buClr>
              <a:buSzPts val="1500"/>
              <a:buChar char="○"/>
              <a:defRPr>
                <a:solidFill>
                  <a:schemeClr val="accent2"/>
                </a:solidFill>
              </a:defRPr>
            </a:lvl8pPr>
            <a:lvl9pPr marL="4114800" lvl="8" indent="-323850" algn="l">
              <a:lnSpc>
                <a:spcPct val="115000"/>
              </a:lnSpc>
              <a:spcBef>
                <a:spcPts val="2100"/>
              </a:spcBef>
              <a:spcAft>
                <a:spcPts val="2100"/>
              </a:spcAft>
              <a:buClr>
                <a:schemeClr val="accent2"/>
              </a:buClr>
              <a:buSzPts val="1500"/>
              <a:buChar char="■"/>
              <a:defRPr>
                <a:solidFill>
                  <a:schemeClr val="accent2"/>
                </a:solidFill>
              </a:defRPr>
            </a:lvl9pPr>
          </a:lstStyle>
          <a:p>
            <a:endParaRPr/>
          </a:p>
        </p:txBody>
      </p:sp>
      <p:sp>
        <p:nvSpPr>
          <p:cNvPr id="44" name="Google Shape;44;p19"/>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45"/>
        <p:cNvGrpSpPr/>
        <p:nvPr/>
      </p:nvGrpSpPr>
      <p:grpSpPr>
        <a:xfrm>
          <a:off x="0" y="0"/>
          <a:ext cx="0" cy="0"/>
          <a:chOff x="0" y="0"/>
          <a:chExt cx="0" cy="0"/>
        </a:xfrm>
      </p:grpSpPr>
      <p:sp>
        <p:nvSpPr>
          <p:cNvPr id="46" name="Google Shape;46;p20"/>
          <p:cNvSpPr txBox="1">
            <a:spLocks noGrp="1"/>
          </p:cNvSpPr>
          <p:nvPr>
            <p:ph type="title"/>
          </p:nvPr>
        </p:nvSpPr>
        <p:spPr>
          <a:xfrm>
            <a:off x="415567" y="1064800"/>
            <a:ext cx="8330400" cy="4728300"/>
          </a:xfrm>
          <a:prstGeom prst="rect">
            <a:avLst/>
          </a:prstGeom>
          <a:noFill/>
          <a:ln>
            <a:noFill/>
          </a:ln>
        </p:spPr>
        <p:txBody>
          <a:bodyPr spcFirstLastPara="1" wrap="square" lIns="121900" tIns="121900" rIns="121900" bIns="121900"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47" name="Google Shape;47;p2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8"/>
        <p:cNvGrpSpPr/>
        <p:nvPr/>
      </p:nvGrpSpPr>
      <p:grpSpPr>
        <a:xfrm>
          <a:off x="0" y="0"/>
          <a:ext cx="0" cy="0"/>
          <a:chOff x="0" y="0"/>
          <a:chExt cx="0" cy="0"/>
        </a:xfrm>
      </p:grpSpPr>
      <p:sp>
        <p:nvSpPr>
          <p:cNvPr id="49" name="Google Shape;49;p21"/>
          <p:cNvSpPr/>
          <p:nvPr/>
        </p:nvSpPr>
        <p:spPr>
          <a:xfrm>
            <a:off x="0" y="0"/>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21"/>
          <p:cNvSpPr txBox="1">
            <a:spLocks noGrp="1"/>
          </p:cNvSpPr>
          <p:nvPr>
            <p:ph type="title"/>
          </p:nvPr>
        </p:nvSpPr>
        <p:spPr>
          <a:xfrm>
            <a:off x="415067" y="667900"/>
            <a:ext cx="4939200" cy="27327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lt1"/>
              </a:buClr>
              <a:buSzPts val="3700"/>
              <a:buNone/>
              <a:defRPr>
                <a:solidFill>
                  <a:schemeClr val="lt1"/>
                </a:solidFill>
              </a:defRPr>
            </a:lvl1pPr>
            <a:lvl2pPr lvl="1" algn="l">
              <a:lnSpc>
                <a:spcPct val="100000"/>
              </a:lnSpc>
              <a:spcBef>
                <a:spcPts val="0"/>
              </a:spcBef>
              <a:spcAft>
                <a:spcPts val="0"/>
              </a:spcAft>
              <a:buClr>
                <a:schemeClr val="lt1"/>
              </a:buClr>
              <a:buSzPts val="3700"/>
              <a:buNone/>
              <a:defRPr>
                <a:solidFill>
                  <a:schemeClr val="lt1"/>
                </a:solidFill>
              </a:defRPr>
            </a:lvl2pPr>
            <a:lvl3pPr lvl="2" algn="l">
              <a:lnSpc>
                <a:spcPct val="100000"/>
              </a:lnSpc>
              <a:spcBef>
                <a:spcPts val="0"/>
              </a:spcBef>
              <a:spcAft>
                <a:spcPts val="0"/>
              </a:spcAft>
              <a:buClr>
                <a:schemeClr val="lt1"/>
              </a:buClr>
              <a:buSzPts val="3700"/>
              <a:buNone/>
              <a:defRPr>
                <a:solidFill>
                  <a:schemeClr val="lt1"/>
                </a:solidFill>
              </a:defRPr>
            </a:lvl3pPr>
            <a:lvl4pPr lvl="3" algn="l">
              <a:lnSpc>
                <a:spcPct val="100000"/>
              </a:lnSpc>
              <a:spcBef>
                <a:spcPts val="0"/>
              </a:spcBef>
              <a:spcAft>
                <a:spcPts val="0"/>
              </a:spcAft>
              <a:buClr>
                <a:schemeClr val="lt1"/>
              </a:buClr>
              <a:buSzPts val="3700"/>
              <a:buNone/>
              <a:defRPr>
                <a:solidFill>
                  <a:schemeClr val="lt1"/>
                </a:solidFill>
              </a:defRPr>
            </a:lvl4pPr>
            <a:lvl5pPr lvl="4" algn="l">
              <a:lnSpc>
                <a:spcPct val="100000"/>
              </a:lnSpc>
              <a:spcBef>
                <a:spcPts val="0"/>
              </a:spcBef>
              <a:spcAft>
                <a:spcPts val="0"/>
              </a:spcAft>
              <a:buClr>
                <a:schemeClr val="lt1"/>
              </a:buClr>
              <a:buSzPts val="3700"/>
              <a:buNone/>
              <a:defRPr>
                <a:solidFill>
                  <a:schemeClr val="lt1"/>
                </a:solidFill>
              </a:defRPr>
            </a:lvl5pPr>
            <a:lvl6pPr lvl="5" algn="l">
              <a:lnSpc>
                <a:spcPct val="100000"/>
              </a:lnSpc>
              <a:spcBef>
                <a:spcPts val="0"/>
              </a:spcBef>
              <a:spcAft>
                <a:spcPts val="0"/>
              </a:spcAft>
              <a:buClr>
                <a:schemeClr val="lt1"/>
              </a:buClr>
              <a:buSzPts val="3700"/>
              <a:buNone/>
              <a:defRPr>
                <a:solidFill>
                  <a:schemeClr val="lt1"/>
                </a:solidFill>
              </a:defRPr>
            </a:lvl6pPr>
            <a:lvl7pPr lvl="6" algn="l">
              <a:lnSpc>
                <a:spcPct val="100000"/>
              </a:lnSpc>
              <a:spcBef>
                <a:spcPts val="0"/>
              </a:spcBef>
              <a:spcAft>
                <a:spcPts val="0"/>
              </a:spcAft>
              <a:buClr>
                <a:schemeClr val="lt1"/>
              </a:buClr>
              <a:buSzPts val="3700"/>
              <a:buNone/>
              <a:defRPr>
                <a:solidFill>
                  <a:schemeClr val="lt1"/>
                </a:solidFill>
              </a:defRPr>
            </a:lvl7pPr>
            <a:lvl8pPr lvl="7" algn="l">
              <a:lnSpc>
                <a:spcPct val="100000"/>
              </a:lnSpc>
              <a:spcBef>
                <a:spcPts val="0"/>
              </a:spcBef>
              <a:spcAft>
                <a:spcPts val="0"/>
              </a:spcAft>
              <a:buClr>
                <a:schemeClr val="lt1"/>
              </a:buClr>
              <a:buSzPts val="3700"/>
              <a:buNone/>
              <a:defRPr>
                <a:solidFill>
                  <a:schemeClr val="lt1"/>
                </a:solidFill>
              </a:defRPr>
            </a:lvl8pPr>
            <a:lvl9pPr lvl="8" algn="l">
              <a:lnSpc>
                <a:spcPct val="100000"/>
              </a:lnSpc>
              <a:spcBef>
                <a:spcPts val="0"/>
              </a:spcBef>
              <a:spcAft>
                <a:spcPts val="0"/>
              </a:spcAft>
              <a:buClr>
                <a:schemeClr val="lt1"/>
              </a:buClr>
              <a:buSzPts val="3700"/>
              <a:buNone/>
              <a:defRPr>
                <a:solidFill>
                  <a:schemeClr val="lt1"/>
                </a:solidFill>
              </a:defRPr>
            </a:lvl9pPr>
          </a:lstStyle>
          <a:p>
            <a:endParaRPr/>
          </a:p>
        </p:txBody>
      </p:sp>
      <p:sp>
        <p:nvSpPr>
          <p:cNvPr id="51" name="Google Shape;51;p21"/>
          <p:cNvSpPr txBox="1">
            <a:spLocks noGrp="1"/>
          </p:cNvSpPr>
          <p:nvPr>
            <p:ph type="subTitle" idx="1"/>
          </p:nvPr>
        </p:nvSpPr>
        <p:spPr>
          <a:xfrm>
            <a:off x="406400" y="3502300"/>
            <a:ext cx="4939200" cy="12357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accent2"/>
              </a:buClr>
              <a:buSzPts val="2100"/>
              <a:buNone/>
              <a:defRPr sz="2100">
                <a:solidFill>
                  <a:schemeClr val="accent2"/>
                </a:solidFill>
              </a:defRPr>
            </a:lvl1pPr>
            <a:lvl2pPr lvl="1" algn="l">
              <a:lnSpc>
                <a:spcPct val="100000"/>
              </a:lnSpc>
              <a:spcBef>
                <a:spcPts val="0"/>
              </a:spcBef>
              <a:spcAft>
                <a:spcPts val="0"/>
              </a:spcAft>
              <a:buClr>
                <a:schemeClr val="accent2"/>
              </a:buClr>
              <a:buSzPts val="2100"/>
              <a:buNone/>
              <a:defRPr sz="2100">
                <a:solidFill>
                  <a:schemeClr val="accent2"/>
                </a:solidFill>
              </a:defRPr>
            </a:lvl2pPr>
            <a:lvl3pPr lvl="2" algn="l">
              <a:lnSpc>
                <a:spcPct val="100000"/>
              </a:lnSpc>
              <a:spcBef>
                <a:spcPts val="0"/>
              </a:spcBef>
              <a:spcAft>
                <a:spcPts val="0"/>
              </a:spcAft>
              <a:buClr>
                <a:schemeClr val="accent2"/>
              </a:buClr>
              <a:buSzPts val="2100"/>
              <a:buNone/>
              <a:defRPr sz="2100">
                <a:solidFill>
                  <a:schemeClr val="accent2"/>
                </a:solidFill>
              </a:defRPr>
            </a:lvl3pPr>
            <a:lvl4pPr lvl="3" algn="l">
              <a:lnSpc>
                <a:spcPct val="100000"/>
              </a:lnSpc>
              <a:spcBef>
                <a:spcPts val="0"/>
              </a:spcBef>
              <a:spcAft>
                <a:spcPts val="0"/>
              </a:spcAft>
              <a:buClr>
                <a:schemeClr val="accent2"/>
              </a:buClr>
              <a:buSzPts val="2100"/>
              <a:buNone/>
              <a:defRPr sz="2100">
                <a:solidFill>
                  <a:schemeClr val="accent2"/>
                </a:solidFill>
              </a:defRPr>
            </a:lvl4pPr>
            <a:lvl5pPr lvl="4" algn="l">
              <a:lnSpc>
                <a:spcPct val="100000"/>
              </a:lnSpc>
              <a:spcBef>
                <a:spcPts val="0"/>
              </a:spcBef>
              <a:spcAft>
                <a:spcPts val="0"/>
              </a:spcAft>
              <a:buClr>
                <a:schemeClr val="accent2"/>
              </a:buClr>
              <a:buSzPts val="2100"/>
              <a:buNone/>
              <a:defRPr sz="2100">
                <a:solidFill>
                  <a:schemeClr val="accent2"/>
                </a:solidFill>
              </a:defRPr>
            </a:lvl5pPr>
            <a:lvl6pPr lvl="5" algn="l">
              <a:lnSpc>
                <a:spcPct val="100000"/>
              </a:lnSpc>
              <a:spcBef>
                <a:spcPts val="0"/>
              </a:spcBef>
              <a:spcAft>
                <a:spcPts val="0"/>
              </a:spcAft>
              <a:buClr>
                <a:schemeClr val="accent2"/>
              </a:buClr>
              <a:buSzPts val="2100"/>
              <a:buNone/>
              <a:defRPr sz="2100">
                <a:solidFill>
                  <a:schemeClr val="accent2"/>
                </a:solidFill>
              </a:defRPr>
            </a:lvl6pPr>
            <a:lvl7pPr lvl="6" algn="l">
              <a:lnSpc>
                <a:spcPct val="100000"/>
              </a:lnSpc>
              <a:spcBef>
                <a:spcPts val="0"/>
              </a:spcBef>
              <a:spcAft>
                <a:spcPts val="0"/>
              </a:spcAft>
              <a:buClr>
                <a:schemeClr val="accent2"/>
              </a:buClr>
              <a:buSzPts val="2100"/>
              <a:buNone/>
              <a:defRPr sz="2100">
                <a:solidFill>
                  <a:schemeClr val="accent2"/>
                </a:solidFill>
              </a:defRPr>
            </a:lvl7pPr>
            <a:lvl8pPr lvl="7" algn="l">
              <a:lnSpc>
                <a:spcPct val="100000"/>
              </a:lnSpc>
              <a:spcBef>
                <a:spcPts val="0"/>
              </a:spcBef>
              <a:spcAft>
                <a:spcPts val="0"/>
              </a:spcAft>
              <a:buClr>
                <a:schemeClr val="accent2"/>
              </a:buClr>
              <a:buSzPts val="2100"/>
              <a:buNone/>
              <a:defRPr sz="2100">
                <a:solidFill>
                  <a:schemeClr val="accent2"/>
                </a:solidFill>
              </a:defRPr>
            </a:lvl8pPr>
            <a:lvl9pPr lvl="8" algn="l">
              <a:lnSpc>
                <a:spcPct val="100000"/>
              </a:lnSpc>
              <a:spcBef>
                <a:spcPts val="0"/>
              </a:spcBef>
              <a:spcAft>
                <a:spcPts val="0"/>
              </a:spcAft>
              <a:buClr>
                <a:schemeClr val="accent2"/>
              </a:buClr>
              <a:buSzPts val="2100"/>
              <a:buNone/>
              <a:defRPr sz="2100">
                <a:solidFill>
                  <a:schemeClr val="accent2"/>
                </a:solidFill>
              </a:defRPr>
            </a:lvl9pPr>
          </a:lstStyle>
          <a:p>
            <a:endParaRPr/>
          </a:p>
        </p:txBody>
      </p:sp>
      <p:sp>
        <p:nvSpPr>
          <p:cNvPr id="52" name="Google Shape;52;p21"/>
          <p:cNvSpPr txBox="1">
            <a:spLocks noGrp="1"/>
          </p:cNvSpPr>
          <p:nvPr>
            <p:ph type="body" idx="2"/>
          </p:nvPr>
        </p:nvSpPr>
        <p:spPr>
          <a:xfrm>
            <a:off x="6505367" y="667900"/>
            <a:ext cx="5271900" cy="5481900"/>
          </a:xfrm>
          <a:prstGeom prst="rect">
            <a:avLst/>
          </a:prstGeom>
          <a:noFill/>
          <a:ln>
            <a:noFill/>
          </a:ln>
        </p:spPr>
        <p:txBody>
          <a:bodyPr spcFirstLastPara="1" wrap="square" lIns="121900" tIns="121900" rIns="121900" bIns="121900" anchor="t" anchorCtr="0">
            <a:noAutofit/>
          </a:bodyPr>
          <a:lstStyle>
            <a:lvl1pPr marL="457200" lvl="0" indent="-336550" algn="l">
              <a:lnSpc>
                <a:spcPct val="115000"/>
              </a:lnSpc>
              <a:spcBef>
                <a:spcPts val="0"/>
              </a:spcBef>
              <a:spcAft>
                <a:spcPts val="0"/>
              </a:spcAft>
              <a:buSzPts val="1700"/>
              <a:buChar char="●"/>
              <a:defRPr/>
            </a:lvl1pPr>
            <a:lvl2pPr marL="914400" lvl="1" indent="-323850" algn="l">
              <a:lnSpc>
                <a:spcPct val="115000"/>
              </a:lnSpc>
              <a:spcBef>
                <a:spcPts val="2100"/>
              </a:spcBef>
              <a:spcAft>
                <a:spcPts val="0"/>
              </a:spcAft>
              <a:buSzPts val="1500"/>
              <a:buChar char="○"/>
              <a:defRPr/>
            </a:lvl2pPr>
            <a:lvl3pPr marL="1371600" lvl="2" indent="-323850" algn="l">
              <a:lnSpc>
                <a:spcPct val="115000"/>
              </a:lnSpc>
              <a:spcBef>
                <a:spcPts val="2100"/>
              </a:spcBef>
              <a:spcAft>
                <a:spcPts val="0"/>
              </a:spcAft>
              <a:buSzPts val="1500"/>
              <a:buChar char="■"/>
              <a:defRPr/>
            </a:lvl3pPr>
            <a:lvl4pPr marL="1828800" lvl="3" indent="-323850" algn="l">
              <a:lnSpc>
                <a:spcPct val="115000"/>
              </a:lnSpc>
              <a:spcBef>
                <a:spcPts val="2100"/>
              </a:spcBef>
              <a:spcAft>
                <a:spcPts val="0"/>
              </a:spcAft>
              <a:buSzPts val="1500"/>
              <a:buChar char="●"/>
              <a:defRPr/>
            </a:lvl4pPr>
            <a:lvl5pPr marL="2286000" lvl="4" indent="-323850" algn="l">
              <a:lnSpc>
                <a:spcPct val="115000"/>
              </a:lnSpc>
              <a:spcBef>
                <a:spcPts val="2100"/>
              </a:spcBef>
              <a:spcAft>
                <a:spcPts val="0"/>
              </a:spcAft>
              <a:buSzPts val="1500"/>
              <a:buChar char="○"/>
              <a:defRPr/>
            </a:lvl5pPr>
            <a:lvl6pPr marL="2743200" lvl="5" indent="-323850" algn="l">
              <a:lnSpc>
                <a:spcPct val="115000"/>
              </a:lnSpc>
              <a:spcBef>
                <a:spcPts val="2100"/>
              </a:spcBef>
              <a:spcAft>
                <a:spcPts val="0"/>
              </a:spcAft>
              <a:buSzPts val="1500"/>
              <a:buChar char="■"/>
              <a:defRPr/>
            </a:lvl6pPr>
            <a:lvl7pPr marL="3200400" lvl="6" indent="-323850" algn="l">
              <a:lnSpc>
                <a:spcPct val="115000"/>
              </a:lnSpc>
              <a:spcBef>
                <a:spcPts val="2100"/>
              </a:spcBef>
              <a:spcAft>
                <a:spcPts val="0"/>
              </a:spcAft>
              <a:buSzPts val="1500"/>
              <a:buChar char="●"/>
              <a:defRPr/>
            </a:lvl7pPr>
            <a:lvl8pPr marL="3657600" lvl="7" indent="-323850" algn="l">
              <a:lnSpc>
                <a:spcPct val="115000"/>
              </a:lnSpc>
              <a:spcBef>
                <a:spcPts val="2100"/>
              </a:spcBef>
              <a:spcAft>
                <a:spcPts val="0"/>
              </a:spcAft>
              <a:buSzPts val="1500"/>
              <a:buChar char="○"/>
              <a:defRPr/>
            </a:lvl8pPr>
            <a:lvl9pPr marL="4114800" lvl="8" indent="-323850" algn="l">
              <a:lnSpc>
                <a:spcPct val="115000"/>
              </a:lnSpc>
              <a:spcBef>
                <a:spcPts val="2100"/>
              </a:spcBef>
              <a:spcAft>
                <a:spcPts val="2100"/>
              </a:spcAft>
              <a:buSzPts val="1500"/>
              <a:buChar char="■"/>
              <a:defRPr/>
            </a:lvl9pPr>
          </a:lstStyle>
          <a:p>
            <a:endParaRPr/>
          </a:p>
        </p:txBody>
      </p:sp>
      <p:sp>
        <p:nvSpPr>
          <p:cNvPr id="53" name="Google Shape;53;p2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5"/>
        <p:cNvGrpSpPr/>
        <p:nvPr/>
      </p:nvGrpSpPr>
      <p:grpSpPr>
        <a:xfrm>
          <a:off x="0" y="0"/>
          <a:ext cx="0" cy="0"/>
          <a:chOff x="0" y="0"/>
          <a:chExt cx="0" cy="0"/>
        </a:xfrm>
      </p:grpSpPr>
      <p:sp>
        <p:nvSpPr>
          <p:cNvPr id="6" name="Google Shape;6;p12"/>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accent1"/>
              </a:buClr>
              <a:buSzPts val="3700"/>
              <a:buFont typeface="Merriweather"/>
              <a:buNone/>
              <a:defRPr sz="3700" b="0"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3700"/>
              <a:buFont typeface="Merriweather"/>
              <a:buNone/>
              <a:defRPr sz="37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3700"/>
              <a:buFont typeface="Merriweather"/>
              <a:buNone/>
              <a:defRPr sz="37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3700"/>
              <a:buFont typeface="Merriweather"/>
              <a:buNone/>
              <a:defRPr sz="37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3700"/>
              <a:buFont typeface="Merriweather"/>
              <a:buNone/>
              <a:defRPr sz="37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3700"/>
              <a:buFont typeface="Merriweather"/>
              <a:buNone/>
              <a:defRPr sz="37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3700"/>
              <a:buFont typeface="Merriweather"/>
              <a:buNone/>
              <a:defRPr sz="37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3700"/>
              <a:buFont typeface="Merriweather"/>
              <a:buNone/>
              <a:defRPr sz="37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3700"/>
              <a:buFont typeface="Merriweather"/>
              <a:buNone/>
              <a:defRPr sz="3700" b="0" i="0" u="none" strike="noStrike" cap="none">
                <a:solidFill>
                  <a:schemeClr val="accent1"/>
                </a:solidFill>
                <a:latin typeface="Merriweather"/>
                <a:ea typeface="Merriweather"/>
                <a:cs typeface="Merriweather"/>
                <a:sym typeface="Merriweather"/>
              </a:defRPr>
            </a:lvl9pPr>
          </a:lstStyle>
          <a:p>
            <a:endParaRPr/>
          </a:p>
        </p:txBody>
      </p:sp>
      <p:sp>
        <p:nvSpPr>
          <p:cNvPr id="7" name="Google Shape;7;p12"/>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marR="0" lvl="0" indent="-336550" algn="l" rtl="0">
              <a:lnSpc>
                <a:spcPct val="115000"/>
              </a:lnSpc>
              <a:spcBef>
                <a:spcPts val="0"/>
              </a:spcBef>
              <a:spcAft>
                <a:spcPts val="0"/>
              </a:spcAft>
              <a:buClr>
                <a:schemeClr val="dk2"/>
              </a:buClr>
              <a:buSzPts val="1700"/>
              <a:buFont typeface="Roboto"/>
              <a:buChar char="●"/>
              <a:defRPr sz="1700" b="0" i="0" u="none" strike="noStrike" cap="none">
                <a:solidFill>
                  <a:schemeClr val="dk2"/>
                </a:solidFill>
                <a:latin typeface="Roboto"/>
                <a:ea typeface="Roboto"/>
                <a:cs typeface="Roboto"/>
                <a:sym typeface="Roboto"/>
              </a:defRPr>
            </a:lvl1pPr>
            <a:lvl2pPr marL="914400" marR="0" lvl="1" indent="-323850" algn="l" rtl="0">
              <a:lnSpc>
                <a:spcPct val="115000"/>
              </a:lnSpc>
              <a:spcBef>
                <a:spcPts val="2100"/>
              </a:spcBef>
              <a:spcAft>
                <a:spcPts val="0"/>
              </a:spcAft>
              <a:buClr>
                <a:schemeClr val="dk2"/>
              </a:buClr>
              <a:buSzPts val="1500"/>
              <a:buFont typeface="Roboto"/>
              <a:buChar char="○"/>
              <a:defRPr sz="1500" b="0" i="0" u="none" strike="noStrike" cap="none">
                <a:solidFill>
                  <a:schemeClr val="dk2"/>
                </a:solidFill>
                <a:latin typeface="Roboto"/>
                <a:ea typeface="Roboto"/>
                <a:cs typeface="Roboto"/>
                <a:sym typeface="Roboto"/>
              </a:defRPr>
            </a:lvl2pPr>
            <a:lvl3pPr marL="1371600" marR="0" lvl="2" indent="-323850" algn="l" rtl="0">
              <a:lnSpc>
                <a:spcPct val="115000"/>
              </a:lnSpc>
              <a:spcBef>
                <a:spcPts val="2100"/>
              </a:spcBef>
              <a:spcAft>
                <a:spcPts val="0"/>
              </a:spcAft>
              <a:buClr>
                <a:schemeClr val="dk2"/>
              </a:buClr>
              <a:buSzPts val="1500"/>
              <a:buFont typeface="Roboto"/>
              <a:buChar char="■"/>
              <a:defRPr sz="1500" b="0" i="0" u="none" strike="noStrike" cap="none">
                <a:solidFill>
                  <a:schemeClr val="dk2"/>
                </a:solidFill>
                <a:latin typeface="Roboto"/>
                <a:ea typeface="Roboto"/>
                <a:cs typeface="Roboto"/>
                <a:sym typeface="Roboto"/>
              </a:defRPr>
            </a:lvl3pPr>
            <a:lvl4pPr marL="1828800" marR="0" lvl="3" indent="-323850" algn="l" rtl="0">
              <a:lnSpc>
                <a:spcPct val="115000"/>
              </a:lnSpc>
              <a:spcBef>
                <a:spcPts val="2100"/>
              </a:spcBef>
              <a:spcAft>
                <a:spcPts val="0"/>
              </a:spcAft>
              <a:buClr>
                <a:schemeClr val="dk2"/>
              </a:buClr>
              <a:buSzPts val="1500"/>
              <a:buFont typeface="Roboto"/>
              <a:buChar char="●"/>
              <a:defRPr sz="1500" b="0" i="0" u="none" strike="noStrike" cap="none">
                <a:solidFill>
                  <a:schemeClr val="dk2"/>
                </a:solidFill>
                <a:latin typeface="Roboto"/>
                <a:ea typeface="Roboto"/>
                <a:cs typeface="Roboto"/>
                <a:sym typeface="Roboto"/>
              </a:defRPr>
            </a:lvl4pPr>
            <a:lvl5pPr marL="2286000" marR="0" lvl="4" indent="-323850" algn="l" rtl="0">
              <a:lnSpc>
                <a:spcPct val="115000"/>
              </a:lnSpc>
              <a:spcBef>
                <a:spcPts val="2100"/>
              </a:spcBef>
              <a:spcAft>
                <a:spcPts val="0"/>
              </a:spcAft>
              <a:buClr>
                <a:schemeClr val="dk2"/>
              </a:buClr>
              <a:buSzPts val="1500"/>
              <a:buFont typeface="Roboto"/>
              <a:buChar char="○"/>
              <a:defRPr sz="1500" b="0" i="0" u="none" strike="noStrike" cap="none">
                <a:solidFill>
                  <a:schemeClr val="dk2"/>
                </a:solidFill>
                <a:latin typeface="Roboto"/>
                <a:ea typeface="Roboto"/>
                <a:cs typeface="Roboto"/>
                <a:sym typeface="Roboto"/>
              </a:defRPr>
            </a:lvl5pPr>
            <a:lvl6pPr marL="2743200" marR="0" lvl="5" indent="-323850" algn="l" rtl="0">
              <a:lnSpc>
                <a:spcPct val="115000"/>
              </a:lnSpc>
              <a:spcBef>
                <a:spcPts val="2100"/>
              </a:spcBef>
              <a:spcAft>
                <a:spcPts val="0"/>
              </a:spcAft>
              <a:buClr>
                <a:schemeClr val="dk2"/>
              </a:buClr>
              <a:buSzPts val="1500"/>
              <a:buFont typeface="Roboto"/>
              <a:buChar char="■"/>
              <a:defRPr sz="1500" b="0" i="0" u="none" strike="noStrike" cap="none">
                <a:solidFill>
                  <a:schemeClr val="dk2"/>
                </a:solidFill>
                <a:latin typeface="Roboto"/>
                <a:ea typeface="Roboto"/>
                <a:cs typeface="Roboto"/>
                <a:sym typeface="Roboto"/>
              </a:defRPr>
            </a:lvl6pPr>
            <a:lvl7pPr marL="3200400" marR="0" lvl="6" indent="-323850" algn="l" rtl="0">
              <a:lnSpc>
                <a:spcPct val="115000"/>
              </a:lnSpc>
              <a:spcBef>
                <a:spcPts val="2100"/>
              </a:spcBef>
              <a:spcAft>
                <a:spcPts val="0"/>
              </a:spcAft>
              <a:buClr>
                <a:schemeClr val="dk2"/>
              </a:buClr>
              <a:buSzPts val="1500"/>
              <a:buFont typeface="Roboto"/>
              <a:buChar char="●"/>
              <a:defRPr sz="1500" b="0" i="0" u="none" strike="noStrike" cap="none">
                <a:solidFill>
                  <a:schemeClr val="dk2"/>
                </a:solidFill>
                <a:latin typeface="Roboto"/>
                <a:ea typeface="Roboto"/>
                <a:cs typeface="Roboto"/>
                <a:sym typeface="Roboto"/>
              </a:defRPr>
            </a:lvl7pPr>
            <a:lvl8pPr marL="3657600" marR="0" lvl="7" indent="-323850" algn="l" rtl="0">
              <a:lnSpc>
                <a:spcPct val="115000"/>
              </a:lnSpc>
              <a:spcBef>
                <a:spcPts val="2100"/>
              </a:spcBef>
              <a:spcAft>
                <a:spcPts val="0"/>
              </a:spcAft>
              <a:buClr>
                <a:schemeClr val="dk2"/>
              </a:buClr>
              <a:buSzPts val="1500"/>
              <a:buFont typeface="Roboto"/>
              <a:buChar char="○"/>
              <a:defRPr sz="1500" b="0" i="0" u="none" strike="noStrike" cap="none">
                <a:solidFill>
                  <a:schemeClr val="dk2"/>
                </a:solidFill>
                <a:latin typeface="Roboto"/>
                <a:ea typeface="Roboto"/>
                <a:cs typeface="Roboto"/>
                <a:sym typeface="Roboto"/>
              </a:defRPr>
            </a:lvl8pPr>
            <a:lvl9pPr marL="4114800" marR="0" lvl="8" indent="-323850" algn="l" rtl="0">
              <a:lnSpc>
                <a:spcPct val="115000"/>
              </a:lnSpc>
              <a:spcBef>
                <a:spcPts val="2100"/>
              </a:spcBef>
              <a:spcAft>
                <a:spcPts val="2100"/>
              </a:spcAft>
              <a:buClr>
                <a:schemeClr val="dk2"/>
              </a:buClr>
              <a:buSzPts val="1500"/>
              <a:buFont typeface="Roboto"/>
              <a:buChar char="■"/>
              <a:defRPr sz="1500" b="0" i="0" u="none" strike="noStrike" cap="none">
                <a:solidFill>
                  <a:schemeClr val="dk2"/>
                </a:solidFill>
                <a:latin typeface="Roboto"/>
                <a:ea typeface="Roboto"/>
                <a:cs typeface="Roboto"/>
                <a:sym typeface="Roboto"/>
              </a:defRPr>
            </a:lvl9pPr>
          </a:lstStyle>
          <a:p>
            <a:endParaRPr/>
          </a:p>
        </p:txBody>
      </p:sp>
      <p:sp>
        <p:nvSpPr>
          <p:cNvPr id="8" name="Google Shape;8;p12"/>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jpg"/><Relationship Id="rId9" Type="http://schemas.openxmlformats.org/officeDocument/2006/relationships/image" Target="../media/image1.jpg"/></Relationships>
</file>

<file path=ppt/slides/_rels/slide5.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 Id="rId9" Type="http://schemas.openxmlformats.org/officeDocument/2006/relationships/image" Target="../media/image15.jpg"/></Relationships>
</file>

<file path=ppt/slides/_rels/slide6.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png"/><Relationship Id="rId9" Type="http://schemas.openxmlformats.org/officeDocument/2006/relationships/image" Target="../media/image1.jpg"/></Relationships>
</file>

<file path=ppt/slides/_rels/slide7.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2.jpg"/><Relationship Id="rId7" Type="http://schemas.openxmlformats.org/officeDocument/2006/relationships/image" Target="../media/image26.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 Id="rId9" Type="http://schemas.openxmlformats.org/officeDocument/2006/relationships/image" Target="../media/image1.jpg"/></Relationships>
</file>

<file path=ppt/slides/_rels/slide8.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1.jpg"/><Relationship Id="rId7" Type="http://schemas.openxmlformats.org/officeDocument/2006/relationships/image" Target="../media/image31.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0.jpg"/><Relationship Id="rId11" Type="http://schemas.openxmlformats.org/officeDocument/2006/relationships/image" Target="../media/image35.jpg"/><Relationship Id="rId5" Type="http://schemas.openxmlformats.org/officeDocument/2006/relationships/image" Target="../media/image29.jpg"/><Relationship Id="rId10" Type="http://schemas.openxmlformats.org/officeDocument/2006/relationships/image" Target="../media/image34.jpg"/><Relationship Id="rId4" Type="http://schemas.openxmlformats.org/officeDocument/2006/relationships/image" Target="../media/image28.jpg"/><Relationship Id="rId9" Type="http://schemas.openxmlformats.org/officeDocument/2006/relationships/image" Target="../media/image33.jpg"/></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jpg"/><Relationship Id="rId7"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70" name="Google Shape;70;p1"/>
          <p:cNvPicPr preferRelativeResize="0"/>
          <p:nvPr/>
        </p:nvPicPr>
        <p:blipFill rotWithShape="1">
          <a:blip r:embed="rId3">
            <a:alphaModFix/>
          </a:blip>
          <a:srcRect/>
          <a:stretch/>
        </p:blipFill>
        <p:spPr>
          <a:xfrm>
            <a:off x="372175" y="348076"/>
            <a:ext cx="5908199" cy="2174951"/>
          </a:xfrm>
          <a:prstGeom prst="rect">
            <a:avLst/>
          </a:prstGeom>
          <a:noFill/>
          <a:ln>
            <a:noFill/>
          </a:ln>
        </p:spPr>
      </p:pic>
      <p:sp>
        <p:nvSpPr>
          <p:cNvPr id="71" name="Google Shape;71;p1"/>
          <p:cNvSpPr txBox="1"/>
          <p:nvPr/>
        </p:nvSpPr>
        <p:spPr>
          <a:xfrm>
            <a:off x="5905075" y="4700800"/>
            <a:ext cx="6273300" cy="704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a:solidFill>
                  <a:schemeClr val="lt1"/>
                </a:solidFill>
                <a:latin typeface="Anton"/>
                <a:ea typeface="Anton"/>
                <a:cs typeface="Anton"/>
                <a:sym typeface="Anton"/>
              </a:rPr>
              <a:t>2024</a:t>
            </a:r>
            <a:r>
              <a:rPr lang="en-US" sz="3600" b="0" i="0" u="none" strike="noStrike" cap="none">
                <a:solidFill>
                  <a:schemeClr val="lt1"/>
                </a:solidFill>
                <a:latin typeface="Anton"/>
                <a:ea typeface="Anton"/>
                <a:cs typeface="Anton"/>
                <a:sym typeface="Anton"/>
              </a:rPr>
              <a:t> </a:t>
            </a:r>
            <a:r>
              <a:rPr lang="en-US" sz="3600">
                <a:solidFill>
                  <a:schemeClr val="lt1"/>
                </a:solidFill>
                <a:latin typeface="Anton"/>
                <a:ea typeface="Anton"/>
                <a:cs typeface="Anton"/>
                <a:sym typeface="Anton"/>
              </a:rPr>
              <a:t>ANNUAL REPORT</a:t>
            </a:r>
            <a:endParaRPr sz="3600">
              <a:solidFill>
                <a:schemeClr val="lt1"/>
              </a:solidFill>
              <a:latin typeface="Anton"/>
              <a:ea typeface="Anton"/>
              <a:cs typeface="Anton"/>
              <a:sym typeface="Anton"/>
            </a:endParaRPr>
          </a:p>
          <a:p>
            <a:pPr marL="0" marR="0" lvl="0" indent="0" algn="l" rtl="0">
              <a:lnSpc>
                <a:spcPct val="100000"/>
              </a:lnSpc>
              <a:spcBef>
                <a:spcPts val="0"/>
              </a:spcBef>
              <a:spcAft>
                <a:spcPts val="0"/>
              </a:spcAft>
              <a:buClr>
                <a:srgbClr val="000000"/>
              </a:buClr>
              <a:buSzPts val="3600"/>
              <a:buFont typeface="Arial"/>
              <a:buNone/>
            </a:pPr>
            <a:endParaRPr sz="3600">
              <a:solidFill>
                <a:schemeClr val="lt1"/>
              </a:solidFill>
              <a:latin typeface="Anton"/>
              <a:ea typeface="Anton"/>
              <a:cs typeface="Anton"/>
              <a:sym typeface="Anton"/>
            </a:endParaRPr>
          </a:p>
        </p:txBody>
      </p:sp>
      <p:sp>
        <p:nvSpPr>
          <p:cNvPr id="72" name="Google Shape;72;p1"/>
          <p:cNvSpPr txBox="1"/>
          <p:nvPr/>
        </p:nvSpPr>
        <p:spPr>
          <a:xfrm>
            <a:off x="6628400" y="5404900"/>
            <a:ext cx="4513200" cy="6771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1600">
                <a:solidFill>
                  <a:schemeClr val="lt1"/>
                </a:solidFill>
                <a:latin typeface="Merriweather"/>
                <a:ea typeface="Merriweather"/>
                <a:cs typeface="Merriweather"/>
                <a:sym typeface="Merriweather"/>
              </a:rPr>
              <a:t> A 501 (c) (3) Charitable Organization</a:t>
            </a:r>
            <a:endParaRPr sz="1600">
              <a:solidFill>
                <a:schemeClr val="lt1"/>
              </a:solidFill>
              <a:latin typeface="Merriweather"/>
              <a:ea typeface="Merriweather"/>
              <a:cs typeface="Merriweather"/>
              <a:sym typeface="Merriweather"/>
            </a:endParaRPr>
          </a:p>
          <a:p>
            <a:pPr marL="0" lvl="0" indent="0" algn="l" rtl="0">
              <a:spcBef>
                <a:spcPts val="0"/>
              </a:spcBef>
              <a:spcAft>
                <a:spcPts val="0"/>
              </a:spcAft>
              <a:buNone/>
            </a:pPr>
            <a:r>
              <a:rPr lang="en-US" sz="1600">
                <a:solidFill>
                  <a:schemeClr val="lt1"/>
                </a:solidFill>
                <a:latin typeface="Merriweather"/>
                <a:ea typeface="Merriweather"/>
                <a:cs typeface="Merriweather"/>
                <a:sym typeface="Merriweather"/>
              </a:rPr>
              <a:t>Federal Tax ID #80-0228843</a:t>
            </a:r>
            <a:endParaRPr sz="1600">
              <a:solidFill>
                <a:schemeClr val="lt1"/>
              </a:solidFill>
              <a:latin typeface="Merriweather"/>
              <a:ea typeface="Merriweather"/>
              <a:cs typeface="Merriweather"/>
              <a:sym typeface="Merriweather"/>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10"/>
          <p:cNvSpPr txBox="1">
            <a:spLocks noGrp="1"/>
          </p:cNvSpPr>
          <p:nvPr>
            <p:ph type="title"/>
          </p:nvPr>
        </p:nvSpPr>
        <p:spPr>
          <a:xfrm>
            <a:off x="415633" y="667900"/>
            <a:ext cx="11360700" cy="8316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chemeClr val="lt1"/>
              </a:buClr>
              <a:buSzPts val="3700"/>
              <a:buNone/>
            </a:pPr>
            <a:r>
              <a:rPr lang="en-US" sz="4000">
                <a:latin typeface="Anton"/>
                <a:ea typeface="Anton"/>
                <a:cs typeface="Anton"/>
                <a:sym typeface="Anton"/>
              </a:rPr>
              <a:t>2025 Important Dates – Board of Directors Meetings</a:t>
            </a:r>
            <a:endParaRPr/>
          </a:p>
        </p:txBody>
      </p:sp>
      <p:sp>
        <p:nvSpPr>
          <p:cNvPr id="220" name="Google Shape;220;p10"/>
          <p:cNvSpPr/>
          <p:nvPr/>
        </p:nvSpPr>
        <p:spPr>
          <a:xfrm>
            <a:off x="832758" y="1775575"/>
            <a:ext cx="8123464" cy="4722278"/>
          </a:xfrm>
          <a:prstGeom prst="rect">
            <a:avLst/>
          </a:prstGeom>
          <a:noFill/>
          <a:ln>
            <a:noFill/>
          </a:ln>
        </p:spPr>
        <p:txBody>
          <a:bodyPr spcFirstLastPara="1" wrap="square" lIns="91425" tIns="45700" rIns="91425" bIns="45700" anchor="t" anchorCtr="0">
            <a:spAutoFit/>
          </a:bodyPr>
          <a:lstStyle/>
          <a:p>
            <a:pPr marL="1143000" marR="0" lvl="2" indent="-228600" algn="l" rtl="0">
              <a:lnSpc>
                <a:spcPct val="90000"/>
              </a:lnSpc>
              <a:spcBef>
                <a:spcPts val="0"/>
              </a:spcBef>
              <a:spcAft>
                <a:spcPts val="0"/>
              </a:spcAft>
              <a:buClr>
                <a:schemeClr val="dk1"/>
              </a:buClr>
              <a:buSzPts val="2400"/>
              <a:buFont typeface="Arial"/>
              <a:buChar char="•"/>
            </a:pPr>
            <a:r>
              <a:rPr lang="en-US" sz="2400" b="1" dirty="0">
                <a:solidFill>
                  <a:schemeClr val="dk1"/>
                </a:solidFill>
                <a:latin typeface="Overlock"/>
                <a:ea typeface="Overlock"/>
                <a:cs typeface="Overlock"/>
                <a:sym typeface="Overlock"/>
              </a:rPr>
              <a:t>January	13th		Regular Meeting</a:t>
            </a:r>
            <a:endParaRPr sz="2400" b="1" dirty="0">
              <a:solidFill>
                <a:schemeClr val="dk1"/>
              </a:solidFill>
              <a:latin typeface="Overlock"/>
              <a:ea typeface="Overlock"/>
              <a:cs typeface="Overlock"/>
              <a:sym typeface="Overlock"/>
            </a:endParaRPr>
          </a:p>
          <a:p>
            <a:pPr marL="1143000" marR="0" lvl="2" indent="-228600" algn="l" rtl="0">
              <a:lnSpc>
                <a:spcPct val="90000"/>
              </a:lnSpc>
              <a:spcBef>
                <a:spcPts val="0"/>
              </a:spcBef>
              <a:spcAft>
                <a:spcPts val="0"/>
              </a:spcAft>
              <a:buClr>
                <a:schemeClr val="dk1"/>
              </a:buClr>
              <a:buSzPts val="2400"/>
              <a:buFont typeface="Arial"/>
              <a:buChar char="•"/>
            </a:pPr>
            <a:r>
              <a:rPr lang="en-US" sz="2400" b="1" i="0" u="none" strike="noStrike" cap="none" dirty="0">
                <a:solidFill>
                  <a:schemeClr val="dk1"/>
                </a:solidFill>
                <a:latin typeface="Overlock"/>
                <a:ea typeface="Overlock"/>
                <a:cs typeface="Overlock"/>
                <a:sym typeface="Overlock"/>
              </a:rPr>
              <a:t>February 1</a:t>
            </a:r>
            <a:r>
              <a:rPr lang="en-US" sz="2400" b="1" dirty="0">
                <a:solidFill>
                  <a:schemeClr val="dk1"/>
                </a:solidFill>
                <a:latin typeface="Overlock"/>
                <a:ea typeface="Overlock"/>
                <a:cs typeface="Overlock"/>
                <a:sym typeface="Overlock"/>
              </a:rPr>
              <a:t>0</a:t>
            </a:r>
            <a:r>
              <a:rPr lang="en-US" sz="2400" b="1" i="0" u="none" strike="noStrike" cap="none" baseline="30000" dirty="0">
                <a:solidFill>
                  <a:schemeClr val="dk1"/>
                </a:solidFill>
                <a:latin typeface="Overlock"/>
                <a:ea typeface="Overlock"/>
                <a:cs typeface="Overlock"/>
                <a:sym typeface="Overlock"/>
              </a:rPr>
              <a:t>th</a:t>
            </a:r>
            <a:r>
              <a:rPr lang="en-US" sz="2400" b="1" i="0" u="none" strike="noStrike" cap="none" dirty="0">
                <a:solidFill>
                  <a:srgbClr val="000000"/>
                </a:solidFill>
                <a:latin typeface="Overlock"/>
                <a:ea typeface="Overlock"/>
                <a:cs typeface="Overlock"/>
                <a:sym typeface="Overlock"/>
              </a:rPr>
              <a:t>:</a:t>
            </a:r>
            <a:r>
              <a:rPr lang="en-US" sz="2400" b="0" i="0" u="none" strike="noStrike" cap="none" dirty="0">
                <a:solidFill>
                  <a:srgbClr val="000000"/>
                </a:solidFill>
                <a:latin typeface="Overlock"/>
                <a:ea typeface="Overlock"/>
                <a:cs typeface="Overlock"/>
                <a:sym typeface="Overlock"/>
              </a:rPr>
              <a:t> 		</a:t>
            </a:r>
            <a:r>
              <a:rPr lang="en-US" sz="2400" b="1" dirty="0">
                <a:solidFill>
                  <a:schemeClr val="dk1"/>
                </a:solidFill>
                <a:latin typeface="Overlock"/>
                <a:ea typeface="Overlock"/>
                <a:cs typeface="Overlock"/>
                <a:sym typeface="Overlock"/>
              </a:rPr>
              <a:t>Regular Meeting</a:t>
            </a:r>
            <a:endParaRPr b="1" dirty="0"/>
          </a:p>
          <a:p>
            <a:pPr marL="1143000" marR="0" lvl="2" indent="-228600" algn="l" rtl="0">
              <a:lnSpc>
                <a:spcPct val="90000"/>
              </a:lnSpc>
              <a:spcBef>
                <a:spcPts val="500"/>
              </a:spcBef>
              <a:spcAft>
                <a:spcPts val="0"/>
              </a:spcAft>
              <a:buClr>
                <a:schemeClr val="dk1"/>
              </a:buClr>
              <a:buSzPts val="2400"/>
              <a:buFont typeface="Arial"/>
              <a:buChar char="•"/>
            </a:pPr>
            <a:r>
              <a:rPr lang="en-US" sz="2400" b="0" i="0" u="none" strike="noStrike" cap="none" dirty="0">
                <a:solidFill>
                  <a:schemeClr val="dk1"/>
                </a:solidFill>
                <a:latin typeface="Overlock"/>
                <a:ea typeface="Overlock"/>
                <a:cs typeface="Overlock"/>
                <a:sym typeface="Overlock"/>
              </a:rPr>
              <a:t>March 1</a:t>
            </a:r>
            <a:r>
              <a:rPr lang="en-US" sz="2400" dirty="0">
                <a:solidFill>
                  <a:schemeClr val="dk1"/>
                </a:solidFill>
                <a:latin typeface="Overlock"/>
                <a:ea typeface="Overlock"/>
                <a:cs typeface="Overlock"/>
                <a:sym typeface="Overlock"/>
              </a:rPr>
              <a:t>0</a:t>
            </a:r>
            <a:r>
              <a:rPr lang="en-US" sz="2400" b="0" i="0" u="none" strike="noStrike" cap="none" baseline="30000" dirty="0">
                <a:solidFill>
                  <a:schemeClr val="dk1"/>
                </a:solidFill>
                <a:latin typeface="Overlock"/>
                <a:ea typeface="Overlock"/>
                <a:cs typeface="Overlock"/>
                <a:sym typeface="Overlock"/>
              </a:rPr>
              <a:t>th</a:t>
            </a:r>
            <a:r>
              <a:rPr lang="en-US" sz="2400" b="0" i="0" u="none" strike="noStrike" cap="none" dirty="0">
                <a:solidFill>
                  <a:schemeClr val="dk1"/>
                </a:solidFill>
                <a:latin typeface="Overlock"/>
                <a:ea typeface="Overlock"/>
                <a:cs typeface="Overlock"/>
                <a:sym typeface="Overlock"/>
              </a:rPr>
              <a:t>:			Regular Meeting</a:t>
            </a:r>
            <a:endParaRPr dirty="0"/>
          </a:p>
          <a:p>
            <a:pPr marL="1143000" marR="0" lvl="2" indent="-228600" algn="l" rtl="0">
              <a:lnSpc>
                <a:spcPct val="90000"/>
              </a:lnSpc>
              <a:spcBef>
                <a:spcPts val="500"/>
              </a:spcBef>
              <a:spcAft>
                <a:spcPts val="0"/>
              </a:spcAft>
              <a:buClr>
                <a:schemeClr val="dk1"/>
              </a:buClr>
              <a:buSzPts val="2400"/>
              <a:buFont typeface="Arial"/>
              <a:buChar char="•"/>
            </a:pPr>
            <a:r>
              <a:rPr lang="en-US" sz="2400" b="0" i="0" u="none" strike="noStrike" cap="none" dirty="0">
                <a:solidFill>
                  <a:schemeClr val="dk1"/>
                </a:solidFill>
                <a:latin typeface="Overlock"/>
                <a:ea typeface="Overlock"/>
                <a:cs typeface="Overlock"/>
                <a:sym typeface="Overlock"/>
              </a:rPr>
              <a:t>April </a:t>
            </a:r>
            <a:r>
              <a:rPr lang="en-US" sz="2400" dirty="0">
                <a:solidFill>
                  <a:schemeClr val="dk1"/>
                </a:solidFill>
                <a:latin typeface="Overlock"/>
                <a:ea typeface="Overlock"/>
                <a:cs typeface="Overlock"/>
                <a:sym typeface="Overlock"/>
              </a:rPr>
              <a:t>14</a:t>
            </a:r>
            <a:r>
              <a:rPr lang="en-US" sz="2400" b="0" i="0" u="none" strike="noStrike" cap="none" baseline="30000" dirty="0">
                <a:solidFill>
                  <a:schemeClr val="dk1"/>
                </a:solidFill>
                <a:latin typeface="Overlock"/>
                <a:ea typeface="Overlock"/>
                <a:cs typeface="Overlock"/>
                <a:sym typeface="Overlock"/>
              </a:rPr>
              <a:t>th</a:t>
            </a:r>
            <a:r>
              <a:rPr lang="en-US" sz="2400" b="0" i="0" u="none" strike="noStrike" cap="none" dirty="0">
                <a:solidFill>
                  <a:schemeClr val="dk1"/>
                </a:solidFill>
                <a:latin typeface="Overlock"/>
                <a:ea typeface="Overlock"/>
                <a:cs typeface="Overlock"/>
                <a:sym typeface="Overlock"/>
              </a:rPr>
              <a:t> : 			Regular Meeting</a:t>
            </a:r>
            <a:endParaRPr dirty="0"/>
          </a:p>
          <a:p>
            <a:pPr marL="1143000" marR="0" lvl="2" indent="-228600" algn="l" rtl="0">
              <a:lnSpc>
                <a:spcPct val="90000"/>
              </a:lnSpc>
              <a:spcBef>
                <a:spcPts val="500"/>
              </a:spcBef>
              <a:spcAft>
                <a:spcPts val="0"/>
              </a:spcAft>
              <a:buClr>
                <a:schemeClr val="dk1"/>
              </a:buClr>
              <a:buSzPts val="2400"/>
              <a:buFont typeface="Arial"/>
              <a:buChar char="•"/>
            </a:pPr>
            <a:r>
              <a:rPr lang="en-US" sz="2400" b="0" i="0" u="none" strike="noStrike" cap="none" dirty="0">
                <a:solidFill>
                  <a:schemeClr val="dk1"/>
                </a:solidFill>
                <a:latin typeface="Overlock"/>
                <a:ea typeface="Overlock"/>
                <a:cs typeface="Overlock"/>
                <a:sym typeface="Overlock"/>
              </a:rPr>
              <a:t>May </a:t>
            </a:r>
            <a:r>
              <a:rPr lang="en-US" sz="2400" dirty="0">
                <a:solidFill>
                  <a:schemeClr val="dk1"/>
                </a:solidFill>
                <a:latin typeface="Overlock"/>
                <a:ea typeface="Overlock"/>
                <a:cs typeface="Overlock"/>
                <a:sym typeface="Overlock"/>
              </a:rPr>
              <a:t>12</a:t>
            </a:r>
            <a:r>
              <a:rPr lang="en-US" sz="2400" b="0" i="0" u="none" strike="noStrike" cap="none" baseline="30000" dirty="0">
                <a:solidFill>
                  <a:schemeClr val="dk1"/>
                </a:solidFill>
                <a:latin typeface="Overlock"/>
                <a:ea typeface="Overlock"/>
                <a:cs typeface="Overlock"/>
                <a:sym typeface="Overlock"/>
              </a:rPr>
              <a:t>th</a:t>
            </a:r>
            <a:r>
              <a:rPr lang="en-US" sz="2400" b="0" i="0" u="none" strike="noStrike" cap="none" dirty="0">
                <a:solidFill>
                  <a:schemeClr val="dk1"/>
                </a:solidFill>
                <a:latin typeface="Overlock"/>
                <a:ea typeface="Overlock"/>
                <a:cs typeface="Overlock"/>
                <a:sym typeface="Overlock"/>
              </a:rPr>
              <a:t>:			</a:t>
            </a:r>
            <a:r>
              <a:rPr lang="en-US" sz="2400" b="0" i="0" u="none" strike="noStrike" cap="none" dirty="0" smtClean="0">
                <a:solidFill>
                  <a:schemeClr val="dk1"/>
                </a:solidFill>
                <a:latin typeface="Overlock"/>
                <a:ea typeface="Overlock"/>
                <a:cs typeface="Overlock"/>
                <a:sym typeface="Overlock"/>
              </a:rPr>
              <a:t>Regular </a:t>
            </a:r>
            <a:r>
              <a:rPr lang="en-US" sz="2400" b="0" i="0" u="none" strike="noStrike" cap="none" dirty="0">
                <a:solidFill>
                  <a:schemeClr val="dk1"/>
                </a:solidFill>
                <a:latin typeface="Overlock"/>
                <a:ea typeface="Overlock"/>
                <a:cs typeface="Overlock"/>
                <a:sym typeface="Overlock"/>
              </a:rPr>
              <a:t>Meeting</a:t>
            </a:r>
            <a:endParaRPr dirty="0"/>
          </a:p>
          <a:p>
            <a:pPr marL="1143000" marR="0" lvl="2" indent="-228600" algn="l" rtl="0">
              <a:lnSpc>
                <a:spcPct val="90000"/>
              </a:lnSpc>
              <a:spcBef>
                <a:spcPts val="500"/>
              </a:spcBef>
              <a:spcAft>
                <a:spcPts val="0"/>
              </a:spcAft>
              <a:buClr>
                <a:schemeClr val="dk1"/>
              </a:buClr>
              <a:buSzPts val="2400"/>
              <a:buFont typeface="Arial"/>
              <a:buChar char="•"/>
            </a:pPr>
            <a:r>
              <a:rPr lang="en-US" sz="2400" b="1" i="0" u="none" strike="noStrike" cap="none" dirty="0">
                <a:solidFill>
                  <a:schemeClr val="dk1"/>
                </a:solidFill>
                <a:latin typeface="Overlock"/>
                <a:ea typeface="Overlock"/>
                <a:cs typeface="Overlock"/>
                <a:sym typeface="Overlock"/>
              </a:rPr>
              <a:t>June </a:t>
            </a:r>
            <a:r>
              <a:rPr lang="en-US" sz="2400" b="1" dirty="0">
                <a:solidFill>
                  <a:schemeClr val="dk1"/>
                </a:solidFill>
                <a:latin typeface="Overlock"/>
                <a:ea typeface="Overlock"/>
                <a:cs typeface="Overlock"/>
                <a:sym typeface="Overlock"/>
              </a:rPr>
              <a:t>9</a:t>
            </a:r>
            <a:r>
              <a:rPr lang="en-US" sz="2400" b="1" i="0" u="none" strike="noStrike" cap="none" baseline="30000" dirty="0">
                <a:solidFill>
                  <a:schemeClr val="dk1"/>
                </a:solidFill>
                <a:latin typeface="Overlock"/>
                <a:ea typeface="Overlock"/>
                <a:cs typeface="Overlock"/>
                <a:sym typeface="Overlock"/>
              </a:rPr>
              <a:t>th</a:t>
            </a:r>
            <a:r>
              <a:rPr lang="en-US" sz="2400" b="1" i="0" u="none" strike="noStrike" cap="none" dirty="0">
                <a:solidFill>
                  <a:schemeClr val="dk1"/>
                </a:solidFill>
                <a:latin typeface="Overlock"/>
                <a:ea typeface="Overlock"/>
                <a:cs typeface="Overlock"/>
                <a:sym typeface="Overlock"/>
              </a:rPr>
              <a:t>:</a:t>
            </a:r>
            <a:r>
              <a:rPr lang="en-US" sz="2400" b="0" i="0" u="none" strike="noStrike" cap="none" dirty="0">
                <a:solidFill>
                  <a:schemeClr val="dk1"/>
                </a:solidFill>
                <a:latin typeface="Overlock"/>
                <a:ea typeface="Overlock"/>
                <a:cs typeface="Overlock"/>
                <a:sym typeface="Overlock"/>
              </a:rPr>
              <a:t>			</a:t>
            </a:r>
            <a:r>
              <a:rPr lang="en-US" sz="2400" b="1" i="0" u="none" strike="noStrike" cap="none" dirty="0">
                <a:solidFill>
                  <a:schemeClr val="dk1"/>
                </a:solidFill>
                <a:latin typeface="Overlock"/>
                <a:ea typeface="Overlock"/>
                <a:cs typeface="Overlock"/>
                <a:sym typeface="Overlock"/>
              </a:rPr>
              <a:t>Regular Meeting</a:t>
            </a:r>
            <a:endParaRPr b="1" dirty="0"/>
          </a:p>
          <a:p>
            <a:pPr marL="1143000" marR="0" lvl="2" indent="-228600" algn="l" rtl="0">
              <a:lnSpc>
                <a:spcPct val="90000"/>
              </a:lnSpc>
              <a:spcBef>
                <a:spcPts val="500"/>
              </a:spcBef>
              <a:spcAft>
                <a:spcPts val="0"/>
              </a:spcAft>
              <a:buClr>
                <a:schemeClr val="dk1"/>
              </a:buClr>
              <a:buSzPts val="2400"/>
              <a:buFont typeface="Arial"/>
              <a:buChar char="•"/>
            </a:pPr>
            <a:r>
              <a:rPr lang="en-US" sz="2400" b="0" i="0" u="none" strike="noStrike" cap="none" dirty="0">
                <a:solidFill>
                  <a:schemeClr val="dk1"/>
                </a:solidFill>
                <a:latin typeface="Overlock"/>
                <a:ea typeface="Overlock"/>
                <a:cs typeface="Overlock"/>
                <a:sym typeface="Overlock"/>
              </a:rPr>
              <a:t>July </a:t>
            </a:r>
            <a:r>
              <a:rPr lang="en-US" sz="2400" dirty="0">
                <a:solidFill>
                  <a:schemeClr val="dk1"/>
                </a:solidFill>
                <a:latin typeface="Overlock"/>
                <a:ea typeface="Overlock"/>
                <a:cs typeface="Overlock"/>
                <a:sym typeface="Overlock"/>
              </a:rPr>
              <a:t>14</a:t>
            </a:r>
            <a:r>
              <a:rPr lang="en-US" sz="2400" b="0" i="0" u="none" strike="noStrike" cap="none" baseline="30000" dirty="0">
                <a:solidFill>
                  <a:schemeClr val="dk1"/>
                </a:solidFill>
                <a:latin typeface="Overlock"/>
                <a:ea typeface="Overlock"/>
                <a:cs typeface="Overlock"/>
                <a:sym typeface="Overlock"/>
              </a:rPr>
              <a:t>th:			</a:t>
            </a:r>
            <a:r>
              <a:rPr lang="en-US" sz="2400" b="0" i="0" u="none" strike="noStrike" cap="none" dirty="0" smtClean="0">
                <a:solidFill>
                  <a:schemeClr val="dk1"/>
                </a:solidFill>
                <a:latin typeface="Overlock"/>
                <a:ea typeface="Overlock"/>
                <a:cs typeface="Overlock"/>
                <a:sym typeface="Overlock"/>
              </a:rPr>
              <a:t>Regular </a:t>
            </a:r>
            <a:r>
              <a:rPr lang="en-US" sz="2400" b="0" i="0" u="none" strike="noStrike" cap="none" dirty="0">
                <a:solidFill>
                  <a:schemeClr val="dk1"/>
                </a:solidFill>
                <a:latin typeface="Overlock"/>
                <a:ea typeface="Overlock"/>
                <a:cs typeface="Overlock"/>
                <a:sym typeface="Overlock"/>
              </a:rPr>
              <a:t>Meeting </a:t>
            </a:r>
            <a:endParaRPr dirty="0"/>
          </a:p>
          <a:p>
            <a:pPr marL="1143000" marR="0" lvl="2" indent="-228600" algn="l" rtl="0">
              <a:lnSpc>
                <a:spcPct val="90000"/>
              </a:lnSpc>
              <a:spcBef>
                <a:spcPts val="500"/>
              </a:spcBef>
              <a:spcAft>
                <a:spcPts val="0"/>
              </a:spcAft>
              <a:buClr>
                <a:schemeClr val="dk1"/>
              </a:buClr>
              <a:buSzPts val="2400"/>
              <a:buFont typeface="Arial"/>
              <a:buChar char="•"/>
            </a:pPr>
            <a:r>
              <a:rPr lang="en-US" sz="2400" b="0" i="0" u="none" strike="noStrike" cap="none" dirty="0">
                <a:solidFill>
                  <a:schemeClr val="dk1"/>
                </a:solidFill>
                <a:latin typeface="Overlock"/>
                <a:ea typeface="Overlock"/>
                <a:cs typeface="Overlock"/>
                <a:sym typeface="Overlock"/>
              </a:rPr>
              <a:t>August </a:t>
            </a:r>
            <a:r>
              <a:rPr lang="en-US" sz="2400" dirty="0">
                <a:solidFill>
                  <a:schemeClr val="dk1"/>
                </a:solidFill>
                <a:latin typeface="Overlock"/>
                <a:ea typeface="Overlock"/>
                <a:cs typeface="Overlock"/>
                <a:sym typeface="Overlock"/>
              </a:rPr>
              <a:t>11</a:t>
            </a:r>
            <a:r>
              <a:rPr lang="en-US" sz="2400" b="0" i="0" u="none" strike="noStrike" cap="none" baseline="30000" dirty="0">
                <a:solidFill>
                  <a:schemeClr val="dk1"/>
                </a:solidFill>
                <a:latin typeface="Overlock"/>
                <a:ea typeface="Overlock"/>
                <a:cs typeface="Overlock"/>
                <a:sym typeface="Overlock"/>
              </a:rPr>
              <a:t>th</a:t>
            </a:r>
            <a:r>
              <a:rPr lang="en-US" sz="2400" b="0" i="0" u="none" strike="noStrike" cap="none" dirty="0">
                <a:solidFill>
                  <a:schemeClr val="dk1"/>
                </a:solidFill>
                <a:latin typeface="Overlock"/>
                <a:ea typeface="Overlock"/>
                <a:cs typeface="Overlock"/>
                <a:sym typeface="Overlock"/>
              </a:rPr>
              <a:t> 			Regular Meeting</a:t>
            </a:r>
            <a:endParaRPr sz="2400" b="0" i="0" u="none" strike="noStrike" cap="none" dirty="0">
              <a:solidFill>
                <a:schemeClr val="dk1"/>
              </a:solidFill>
              <a:latin typeface="Overlock"/>
              <a:ea typeface="Overlock"/>
              <a:cs typeface="Overlock"/>
              <a:sym typeface="Overlock"/>
            </a:endParaRPr>
          </a:p>
          <a:p>
            <a:pPr marL="1143000" marR="0" lvl="2" indent="-228600" algn="l" rtl="0">
              <a:lnSpc>
                <a:spcPct val="90000"/>
              </a:lnSpc>
              <a:spcBef>
                <a:spcPts val="500"/>
              </a:spcBef>
              <a:spcAft>
                <a:spcPts val="0"/>
              </a:spcAft>
              <a:buClr>
                <a:schemeClr val="dk1"/>
              </a:buClr>
              <a:buSzPts val="2400"/>
              <a:buFont typeface="Arial"/>
              <a:buChar char="•"/>
            </a:pPr>
            <a:r>
              <a:rPr lang="en-US" sz="2400" b="0" i="0" u="none" strike="noStrike" cap="none" dirty="0">
                <a:solidFill>
                  <a:schemeClr val="dk1"/>
                </a:solidFill>
                <a:latin typeface="Overlock"/>
                <a:ea typeface="Overlock"/>
                <a:cs typeface="Overlock"/>
                <a:sym typeface="Overlock"/>
              </a:rPr>
              <a:t>September </a:t>
            </a:r>
            <a:r>
              <a:rPr lang="en-US" sz="2400" dirty="0">
                <a:solidFill>
                  <a:schemeClr val="dk1"/>
                </a:solidFill>
                <a:latin typeface="Overlock"/>
                <a:ea typeface="Overlock"/>
                <a:cs typeface="Overlock"/>
                <a:sym typeface="Overlock"/>
              </a:rPr>
              <a:t>8</a:t>
            </a:r>
            <a:r>
              <a:rPr lang="en-US" sz="2400" b="0" i="0" u="none" strike="noStrike" cap="none" baseline="30000" dirty="0">
                <a:solidFill>
                  <a:schemeClr val="dk1"/>
                </a:solidFill>
                <a:latin typeface="Overlock"/>
                <a:ea typeface="Overlock"/>
                <a:cs typeface="Overlock"/>
                <a:sym typeface="Overlock"/>
              </a:rPr>
              <a:t>th</a:t>
            </a:r>
            <a:r>
              <a:rPr lang="en-US" sz="2400" b="0" i="0" u="none" strike="noStrike" cap="none" dirty="0">
                <a:solidFill>
                  <a:schemeClr val="dk1"/>
                </a:solidFill>
                <a:latin typeface="Overlock"/>
                <a:ea typeface="Overlock"/>
                <a:cs typeface="Overlock"/>
                <a:sym typeface="Overlock"/>
              </a:rPr>
              <a:t> 		Regular Meeting</a:t>
            </a:r>
            <a:endParaRPr sz="2400" b="0" i="0" u="none" strike="noStrike" cap="none" dirty="0">
              <a:solidFill>
                <a:schemeClr val="dk1"/>
              </a:solidFill>
              <a:latin typeface="Overlock"/>
              <a:ea typeface="Overlock"/>
              <a:cs typeface="Overlock"/>
              <a:sym typeface="Overlock"/>
            </a:endParaRPr>
          </a:p>
          <a:p>
            <a:pPr marL="1143000" marR="0" lvl="2" indent="-228600" algn="l" rtl="0">
              <a:lnSpc>
                <a:spcPct val="90000"/>
              </a:lnSpc>
              <a:spcBef>
                <a:spcPts val="500"/>
              </a:spcBef>
              <a:spcAft>
                <a:spcPts val="0"/>
              </a:spcAft>
              <a:buClr>
                <a:schemeClr val="dk1"/>
              </a:buClr>
              <a:buSzPts val="2400"/>
              <a:buFont typeface="Arial"/>
              <a:buChar char="•"/>
            </a:pPr>
            <a:r>
              <a:rPr lang="en-US" sz="2400" b="0" i="0" u="none" strike="noStrike" cap="none" dirty="0">
                <a:solidFill>
                  <a:schemeClr val="dk1"/>
                </a:solidFill>
                <a:latin typeface="Overlock"/>
                <a:ea typeface="Overlock"/>
                <a:cs typeface="Overlock"/>
                <a:sym typeface="Overlock"/>
              </a:rPr>
              <a:t>October </a:t>
            </a:r>
            <a:r>
              <a:rPr lang="en-US" sz="2400" dirty="0">
                <a:solidFill>
                  <a:schemeClr val="dk1"/>
                </a:solidFill>
                <a:latin typeface="Overlock"/>
                <a:ea typeface="Overlock"/>
                <a:cs typeface="Overlock"/>
                <a:sym typeface="Overlock"/>
              </a:rPr>
              <a:t>13</a:t>
            </a:r>
            <a:r>
              <a:rPr lang="en-US" sz="2400" b="0" i="0" u="none" strike="noStrike" cap="none" baseline="30000" dirty="0">
                <a:solidFill>
                  <a:schemeClr val="dk1"/>
                </a:solidFill>
                <a:latin typeface="Overlock"/>
                <a:ea typeface="Overlock"/>
                <a:cs typeface="Overlock"/>
                <a:sym typeface="Overlock"/>
              </a:rPr>
              <a:t>th</a:t>
            </a:r>
            <a:r>
              <a:rPr lang="en-US" sz="2400" b="0" i="0" u="none" strike="noStrike" cap="none" dirty="0">
                <a:solidFill>
                  <a:schemeClr val="dk1"/>
                </a:solidFill>
                <a:latin typeface="Overlock"/>
                <a:ea typeface="Overlock"/>
                <a:cs typeface="Overlock"/>
                <a:sym typeface="Overlock"/>
              </a:rPr>
              <a:t> 		 </a:t>
            </a:r>
            <a:r>
              <a:rPr lang="en-US" sz="2400" b="0" i="0" u="none" strike="noStrike" cap="none" dirty="0" smtClean="0">
                <a:solidFill>
                  <a:schemeClr val="dk1"/>
                </a:solidFill>
                <a:latin typeface="Overlock"/>
                <a:ea typeface="Overlock"/>
                <a:cs typeface="Overlock"/>
                <a:sym typeface="Overlock"/>
              </a:rPr>
              <a:t>Regular </a:t>
            </a:r>
            <a:r>
              <a:rPr lang="en-US" sz="2400" b="0" i="0" u="none" strike="noStrike" cap="none" dirty="0">
                <a:solidFill>
                  <a:schemeClr val="dk1"/>
                </a:solidFill>
                <a:latin typeface="Overlock"/>
                <a:ea typeface="Overlock"/>
                <a:cs typeface="Overlock"/>
                <a:sym typeface="Overlock"/>
              </a:rPr>
              <a:t>Meeting</a:t>
            </a:r>
            <a:endParaRPr sz="2400" b="0" i="0" u="none" strike="noStrike" cap="none" dirty="0">
              <a:solidFill>
                <a:schemeClr val="dk1"/>
              </a:solidFill>
              <a:latin typeface="Overlock"/>
              <a:ea typeface="Overlock"/>
              <a:cs typeface="Overlock"/>
              <a:sym typeface="Overlock"/>
            </a:endParaRPr>
          </a:p>
          <a:p>
            <a:pPr marL="1143000" marR="0" lvl="2" indent="-228600" algn="l" rtl="0">
              <a:lnSpc>
                <a:spcPct val="90000"/>
              </a:lnSpc>
              <a:spcBef>
                <a:spcPts val="500"/>
              </a:spcBef>
              <a:spcAft>
                <a:spcPts val="0"/>
              </a:spcAft>
              <a:buClr>
                <a:schemeClr val="dk1"/>
              </a:buClr>
              <a:buSzPts val="2400"/>
              <a:buFont typeface="Arial"/>
              <a:buChar char="•"/>
            </a:pPr>
            <a:r>
              <a:rPr lang="en-US" sz="2400" b="1" i="0" u="none" strike="noStrike" cap="none" dirty="0">
                <a:solidFill>
                  <a:schemeClr val="dk1"/>
                </a:solidFill>
                <a:latin typeface="Overlock"/>
                <a:ea typeface="Overlock"/>
                <a:cs typeface="Overlock"/>
                <a:sym typeface="Overlock"/>
              </a:rPr>
              <a:t>November 1</a:t>
            </a:r>
            <a:r>
              <a:rPr lang="en-US" sz="2400" b="1" dirty="0">
                <a:solidFill>
                  <a:schemeClr val="dk1"/>
                </a:solidFill>
                <a:latin typeface="Overlock"/>
                <a:ea typeface="Overlock"/>
                <a:cs typeface="Overlock"/>
                <a:sym typeface="Overlock"/>
              </a:rPr>
              <a:t>0</a:t>
            </a:r>
            <a:r>
              <a:rPr lang="en-US" sz="2400" b="1" i="0" u="none" strike="noStrike" cap="none" baseline="30000" dirty="0">
                <a:solidFill>
                  <a:schemeClr val="dk1"/>
                </a:solidFill>
                <a:latin typeface="Overlock"/>
                <a:ea typeface="Overlock"/>
                <a:cs typeface="Overlock"/>
                <a:sym typeface="Overlock"/>
              </a:rPr>
              <a:t>th</a:t>
            </a:r>
            <a:r>
              <a:rPr lang="en-US" sz="2400" b="1" i="0" u="none" strike="noStrike" cap="none" dirty="0">
                <a:solidFill>
                  <a:schemeClr val="dk1"/>
                </a:solidFill>
                <a:latin typeface="Overlock"/>
                <a:ea typeface="Overlock"/>
                <a:cs typeface="Overlock"/>
                <a:sym typeface="Overlock"/>
              </a:rPr>
              <a:t> </a:t>
            </a:r>
            <a:r>
              <a:rPr lang="en-US" sz="2400" b="0" i="0" u="none" strike="noStrike" cap="none" dirty="0">
                <a:solidFill>
                  <a:schemeClr val="dk1"/>
                </a:solidFill>
                <a:latin typeface="Overlock"/>
                <a:ea typeface="Overlock"/>
                <a:cs typeface="Overlock"/>
                <a:sym typeface="Overlock"/>
              </a:rPr>
              <a:t>	 	</a:t>
            </a:r>
            <a:r>
              <a:rPr lang="en-US" sz="2400" b="1" i="0" u="none" strike="noStrike" cap="none" dirty="0">
                <a:solidFill>
                  <a:schemeClr val="dk1"/>
                </a:solidFill>
                <a:latin typeface="Overlock"/>
                <a:ea typeface="Overlock"/>
                <a:cs typeface="Overlock"/>
                <a:sym typeface="Overlock"/>
              </a:rPr>
              <a:t>Regular Meeting</a:t>
            </a:r>
            <a:endParaRPr sz="2400" b="1" i="0" u="none" strike="noStrike" cap="none" dirty="0">
              <a:solidFill>
                <a:schemeClr val="dk1"/>
              </a:solidFill>
              <a:latin typeface="Overlock"/>
              <a:ea typeface="Overlock"/>
              <a:cs typeface="Overlock"/>
              <a:sym typeface="Overlock"/>
            </a:endParaRPr>
          </a:p>
          <a:p>
            <a:pPr marL="1143000" marR="0" lvl="2" indent="-228600" algn="l" rtl="0">
              <a:lnSpc>
                <a:spcPct val="90000"/>
              </a:lnSpc>
              <a:spcBef>
                <a:spcPts val="500"/>
              </a:spcBef>
              <a:spcAft>
                <a:spcPts val="0"/>
              </a:spcAft>
              <a:buClr>
                <a:schemeClr val="dk1"/>
              </a:buClr>
              <a:buSzPts val="2400"/>
              <a:buFont typeface="Arial"/>
              <a:buChar char="•"/>
            </a:pPr>
            <a:r>
              <a:rPr lang="en-US" sz="2400" b="0" i="0" u="none" strike="noStrike" cap="none" dirty="0">
                <a:solidFill>
                  <a:schemeClr val="dk1"/>
                </a:solidFill>
                <a:latin typeface="Overlock"/>
                <a:ea typeface="Overlock"/>
                <a:cs typeface="Overlock"/>
                <a:sym typeface="Overlock"/>
              </a:rPr>
              <a:t>December			</a:t>
            </a:r>
            <a:r>
              <a:rPr lang="en-US" sz="2400" b="1" i="0" u="none" strike="noStrike" cap="none" dirty="0">
                <a:solidFill>
                  <a:schemeClr val="dk1"/>
                </a:solidFill>
                <a:latin typeface="Overlock"/>
                <a:ea typeface="Overlock"/>
                <a:cs typeface="Overlock"/>
                <a:sym typeface="Overlock"/>
              </a:rPr>
              <a:t>No Meeting</a:t>
            </a:r>
            <a:endParaRPr sz="2400" b="1" i="0" u="none" strike="noStrike" cap="none" dirty="0">
              <a:solidFill>
                <a:srgbClr val="00000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g1caad6307d3_0_80"/>
          <p:cNvSpPr txBox="1">
            <a:spLocks noGrp="1"/>
          </p:cNvSpPr>
          <p:nvPr>
            <p:ph type="title"/>
          </p:nvPr>
        </p:nvSpPr>
        <p:spPr>
          <a:xfrm>
            <a:off x="415633" y="667900"/>
            <a:ext cx="11360700" cy="8316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Clr>
                <a:schemeClr val="lt1"/>
              </a:buClr>
              <a:buSzPts val="3700"/>
              <a:buFont typeface="Arial"/>
              <a:buNone/>
            </a:pPr>
            <a:r>
              <a:rPr lang="en-US" sz="3900"/>
              <a:t>2025 Important Dates </a:t>
            </a:r>
            <a:endParaRPr sz="3600"/>
          </a:p>
          <a:p>
            <a:pPr marL="0" lvl="0" indent="0" algn="l" rtl="0">
              <a:spcBef>
                <a:spcPts val="0"/>
              </a:spcBef>
              <a:spcAft>
                <a:spcPts val="0"/>
              </a:spcAft>
              <a:buNone/>
            </a:pPr>
            <a:endParaRPr/>
          </a:p>
        </p:txBody>
      </p:sp>
      <p:sp>
        <p:nvSpPr>
          <p:cNvPr id="226" name="Google Shape;226;g1caad6307d3_0_80"/>
          <p:cNvSpPr/>
          <p:nvPr/>
        </p:nvSpPr>
        <p:spPr>
          <a:xfrm>
            <a:off x="1569050" y="2304475"/>
            <a:ext cx="9379200" cy="3319500"/>
          </a:xfrm>
          <a:prstGeom prst="rect">
            <a:avLst/>
          </a:prstGeom>
          <a:noFill/>
          <a:ln>
            <a:noFill/>
          </a:ln>
        </p:spPr>
        <p:txBody>
          <a:bodyPr spcFirstLastPara="1" wrap="square" lIns="91425" tIns="45700" rIns="91425" bIns="45700" anchor="t" anchorCtr="0">
            <a:noAutofit/>
          </a:bodyPr>
          <a:lstStyle/>
          <a:p>
            <a:pPr marL="1143000" marR="0" lvl="2" indent="-215900" algn="l" rtl="0">
              <a:lnSpc>
                <a:spcPct val="90000"/>
              </a:lnSpc>
              <a:spcBef>
                <a:spcPts val="0"/>
              </a:spcBef>
              <a:spcAft>
                <a:spcPts val="0"/>
              </a:spcAft>
              <a:buClr>
                <a:schemeClr val="dk1"/>
              </a:buClr>
              <a:buSzPts val="2200"/>
              <a:buFont typeface="Arial"/>
              <a:buChar char="•"/>
            </a:pPr>
            <a:r>
              <a:rPr lang="en-US" sz="2200" b="1" i="0" u="none" strike="noStrike" cap="none">
                <a:solidFill>
                  <a:schemeClr val="dk1"/>
                </a:solidFill>
                <a:latin typeface="Merriweather"/>
                <a:ea typeface="Merriweather"/>
                <a:cs typeface="Merriweather"/>
                <a:sym typeface="Merriweather"/>
              </a:rPr>
              <a:t>February 1</a:t>
            </a:r>
            <a:r>
              <a:rPr lang="en-US" sz="2200" b="1">
                <a:solidFill>
                  <a:schemeClr val="dk1"/>
                </a:solidFill>
                <a:latin typeface="Merriweather"/>
                <a:ea typeface="Merriweather"/>
                <a:cs typeface="Merriweather"/>
                <a:sym typeface="Merriweather"/>
              </a:rPr>
              <a:t>4</a:t>
            </a:r>
            <a:r>
              <a:rPr lang="en-US" sz="2200" b="1" i="0" u="none" strike="noStrike" cap="none" baseline="30000">
                <a:solidFill>
                  <a:schemeClr val="dk1"/>
                </a:solidFill>
                <a:latin typeface="Merriweather"/>
                <a:ea typeface="Merriweather"/>
                <a:cs typeface="Merriweather"/>
                <a:sym typeface="Merriweather"/>
              </a:rPr>
              <a:t>th</a:t>
            </a:r>
            <a:r>
              <a:rPr lang="en-US" sz="2200" i="0" u="none" strike="noStrike" cap="none">
                <a:solidFill>
                  <a:srgbClr val="000000"/>
                </a:solidFill>
                <a:latin typeface="Merriweather"/>
                <a:ea typeface="Merriweather"/>
                <a:cs typeface="Merriweather"/>
                <a:sym typeface="Merriweather"/>
              </a:rPr>
              <a:t>		</a:t>
            </a:r>
            <a:r>
              <a:rPr lang="en-US" sz="2200" b="1">
                <a:solidFill>
                  <a:schemeClr val="dk1"/>
                </a:solidFill>
                <a:latin typeface="Merriweather"/>
                <a:ea typeface="Merriweather"/>
                <a:cs typeface="Merriweather"/>
                <a:sym typeface="Merriweather"/>
              </a:rPr>
              <a:t>Valentine Fundraiser</a:t>
            </a:r>
            <a:endParaRPr sz="1200" b="1">
              <a:latin typeface="Merriweather"/>
              <a:ea typeface="Merriweather"/>
              <a:cs typeface="Merriweather"/>
              <a:sym typeface="Merriweather"/>
            </a:endParaRPr>
          </a:p>
          <a:p>
            <a:pPr marL="1143000" marR="0" lvl="2" indent="-215900" algn="l" rtl="0">
              <a:lnSpc>
                <a:spcPct val="90000"/>
              </a:lnSpc>
              <a:spcBef>
                <a:spcPts val="500"/>
              </a:spcBef>
              <a:spcAft>
                <a:spcPts val="0"/>
              </a:spcAft>
              <a:buClr>
                <a:schemeClr val="dk1"/>
              </a:buClr>
              <a:buSzPts val="2200"/>
              <a:buFont typeface="Merriweather"/>
              <a:buChar char="•"/>
            </a:pPr>
            <a:r>
              <a:rPr lang="en-US" sz="2200">
                <a:solidFill>
                  <a:schemeClr val="dk1"/>
                </a:solidFill>
                <a:latin typeface="Merriweather"/>
                <a:ea typeface="Merriweather"/>
                <a:cs typeface="Merriweather"/>
                <a:sym typeface="Merriweather"/>
              </a:rPr>
              <a:t>April 11th			18th Year Anniversary</a:t>
            </a:r>
            <a:endParaRPr sz="2200">
              <a:solidFill>
                <a:schemeClr val="dk1"/>
              </a:solidFill>
              <a:latin typeface="Merriweather"/>
              <a:ea typeface="Merriweather"/>
              <a:cs typeface="Merriweather"/>
              <a:sym typeface="Merriweather"/>
            </a:endParaRPr>
          </a:p>
          <a:p>
            <a:pPr marL="1143000" marR="0" lvl="2" indent="-215900" algn="l" rtl="0">
              <a:lnSpc>
                <a:spcPct val="90000"/>
              </a:lnSpc>
              <a:spcBef>
                <a:spcPts val="500"/>
              </a:spcBef>
              <a:spcAft>
                <a:spcPts val="0"/>
              </a:spcAft>
              <a:buClr>
                <a:schemeClr val="dk1"/>
              </a:buClr>
              <a:buSzPts val="2200"/>
              <a:buFont typeface="Merriweather"/>
              <a:buChar char="•"/>
            </a:pPr>
            <a:r>
              <a:rPr lang="en-US" sz="2200" i="0" u="none" strike="noStrike" cap="none">
                <a:solidFill>
                  <a:schemeClr val="dk1"/>
                </a:solidFill>
                <a:latin typeface="Merriweather"/>
                <a:ea typeface="Merriweather"/>
                <a:cs typeface="Merriweather"/>
                <a:sym typeface="Merriweather"/>
              </a:rPr>
              <a:t>May </a:t>
            </a:r>
            <a:r>
              <a:rPr lang="en-US" sz="2200">
                <a:solidFill>
                  <a:schemeClr val="dk1"/>
                </a:solidFill>
                <a:latin typeface="Merriweather"/>
                <a:ea typeface="Merriweather"/>
                <a:cs typeface="Merriweather"/>
                <a:sym typeface="Merriweather"/>
              </a:rPr>
              <a:t>6</a:t>
            </a:r>
            <a:r>
              <a:rPr lang="en-US" sz="2200" i="0" u="none" strike="noStrike" cap="none" baseline="30000">
                <a:solidFill>
                  <a:schemeClr val="dk1"/>
                </a:solidFill>
                <a:latin typeface="Merriweather"/>
                <a:ea typeface="Merriweather"/>
                <a:cs typeface="Merriweather"/>
                <a:sym typeface="Merriweather"/>
              </a:rPr>
              <a:t>th</a:t>
            </a:r>
            <a:r>
              <a:rPr lang="en-US" sz="2200" i="0" u="none" strike="noStrike" cap="none">
                <a:solidFill>
                  <a:schemeClr val="dk1"/>
                </a:solidFill>
                <a:latin typeface="Merriweather"/>
                <a:ea typeface="Merriweather"/>
                <a:cs typeface="Merriweather"/>
                <a:sym typeface="Merriweather"/>
              </a:rPr>
              <a:t>				</a:t>
            </a:r>
            <a:r>
              <a:rPr lang="en-US" sz="2200">
                <a:solidFill>
                  <a:schemeClr val="dk1"/>
                </a:solidFill>
                <a:latin typeface="Merriweather"/>
                <a:ea typeface="Merriweather"/>
                <a:cs typeface="Merriweather"/>
                <a:sym typeface="Merriweather"/>
              </a:rPr>
              <a:t>Board Fundraiser</a:t>
            </a:r>
            <a:endParaRPr sz="1200" b="1">
              <a:latin typeface="Merriweather"/>
              <a:ea typeface="Merriweather"/>
              <a:cs typeface="Merriweather"/>
              <a:sym typeface="Merriweather"/>
            </a:endParaRPr>
          </a:p>
          <a:p>
            <a:pPr marL="1143000" marR="0" lvl="2" indent="-215900" algn="l" rtl="0">
              <a:lnSpc>
                <a:spcPct val="90000"/>
              </a:lnSpc>
              <a:spcBef>
                <a:spcPts val="500"/>
              </a:spcBef>
              <a:spcAft>
                <a:spcPts val="0"/>
              </a:spcAft>
              <a:buClr>
                <a:schemeClr val="dk1"/>
              </a:buClr>
              <a:buSzPts val="2200"/>
              <a:buFont typeface="Merriweather"/>
              <a:buChar char="•"/>
            </a:pPr>
            <a:r>
              <a:rPr lang="en-US" sz="2200">
                <a:solidFill>
                  <a:schemeClr val="dk1"/>
                </a:solidFill>
                <a:latin typeface="Merriweather"/>
                <a:ea typeface="Merriweather"/>
                <a:cs typeface="Merriweather"/>
                <a:sym typeface="Merriweather"/>
              </a:rPr>
              <a:t>June 11th 			KVBL Summer Camp</a:t>
            </a:r>
            <a:endParaRPr sz="2200">
              <a:solidFill>
                <a:schemeClr val="dk1"/>
              </a:solidFill>
              <a:latin typeface="Merriweather"/>
              <a:ea typeface="Merriweather"/>
              <a:cs typeface="Merriweather"/>
              <a:sym typeface="Merriweather"/>
            </a:endParaRPr>
          </a:p>
          <a:p>
            <a:pPr marL="1143000" marR="0" lvl="2" indent="-228600" algn="l" rtl="0">
              <a:lnSpc>
                <a:spcPct val="90000"/>
              </a:lnSpc>
              <a:spcBef>
                <a:spcPts val="500"/>
              </a:spcBef>
              <a:spcAft>
                <a:spcPts val="0"/>
              </a:spcAft>
              <a:buClr>
                <a:schemeClr val="dk1"/>
              </a:buClr>
              <a:buSzPts val="2400"/>
              <a:buFont typeface="Arial"/>
              <a:buChar char="•"/>
            </a:pPr>
            <a:r>
              <a:rPr lang="en-US" sz="2200" i="0" u="none" strike="noStrike" cap="none">
                <a:solidFill>
                  <a:schemeClr val="dk1"/>
                </a:solidFill>
                <a:latin typeface="Merriweather"/>
                <a:ea typeface="Merriweather"/>
                <a:cs typeface="Merriweather"/>
                <a:sym typeface="Merriweather"/>
              </a:rPr>
              <a:t>July </a:t>
            </a:r>
            <a:r>
              <a:rPr lang="en-US" sz="2200">
                <a:solidFill>
                  <a:schemeClr val="dk1"/>
                </a:solidFill>
                <a:latin typeface="Merriweather"/>
                <a:ea typeface="Merriweather"/>
                <a:cs typeface="Merriweather"/>
                <a:sym typeface="Merriweather"/>
              </a:rPr>
              <a:t>16</a:t>
            </a:r>
            <a:r>
              <a:rPr lang="en-US" sz="2200" i="0" u="none" strike="noStrike" cap="none" baseline="30000">
                <a:solidFill>
                  <a:schemeClr val="dk1"/>
                </a:solidFill>
                <a:latin typeface="Merriweather"/>
                <a:ea typeface="Merriweather"/>
                <a:cs typeface="Merriweather"/>
                <a:sym typeface="Merriweather"/>
              </a:rPr>
              <a:t>th:			</a:t>
            </a:r>
            <a:r>
              <a:rPr lang="en-US" sz="2100" b="1">
                <a:solidFill>
                  <a:schemeClr val="dk1"/>
                </a:solidFill>
                <a:latin typeface="Merriweather"/>
                <a:ea typeface="Merriweather"/>
                <a:cs typeface="Merriweather"/>
                <a:sym typeface="Merriweather"/>
              </a:rPr>
              <a:t>18th Year Celebration</a:t>
            </a:r>
            <a:r>
              <a:rPr lang="en-US" sz="2200" i="0" u="none" strike="noStrike" cap="none">
                <a:solidFill>
                  <a:schemeClr val="dk1"/>
                </a:solidFill>
                <a:latin typeface="Merriweather"/>
                <a:ea typeface="Merriweather"/>
                <a:cs typeface="Merriweather"/>
                <a:sym typeface="Merriweather"/>
              </a:rPr>
              <a:t> </a:t>
            </a:r>
            <a:endParaRPr sz="2200" b="1" i="0" u="none" strike="noStrike" cap="none">
              <a:solidFill>
                <a:schemeClr val="dk1"/>
              </a:solidFill>
              <a:latin typeface="Merriweather"/>
              <a:ea typeface="Merriweather"/>
              <a:cs typeface="Merriweather"/>
              <a:sym typeface="Merriweather"/>
            </a:endParaRPr>
          </a:p>
          <a:p>
            <a:pPr marL="1143000" marR="0" lvl="2" indent="-215900" algn="l" rtl="0">
              <a:lnSpc>
                <a:spcPct val="90000"/>
              </a:lnSpc>
              <a:spcBef>
                <a:spcPts val="500"/>
              </a:spcBef>
              <a:spcAft>
                <a:spcPts val="0"/>
              </a:spcAft>
              <a:buClr>
                <a:schemeClr val="dk1"/>
              </a:buClr>
              <a:buSzPts val="2200"/>
              <a:buFont typeface="Arial"/>
              <a:buChar char="•"/>
            </a:pPr>
            <a:r>
              <a:rPr lang="en-US" sz="2200" i="0" u="none" strike="noStrike" cap="none">
                <a:solidFill>
                  <a:schemeClr val="dk1"/>
                </a:solidFill>
                <a:latin typeface="Merriweather"/>
                <a:ea typeface="Merriweather"/>
                <a:cs typeface="Merriweather"/>
                <a:sym typeface="Merriweather"/>
              </a:rPr>
              <a:t>December</a:t>
            </a:r>
            <a:r>
              <a:rPr lang="en-US" sz="2200">
                <a:solidFill>
                  <a:schemeClr val="dk1"/>
                </a:solidFill>
                <a:latin typeface="Merriweather"/>
                <a:ea typeface="Merriweather"/>
                <a:cs typeface="Merriweather"/>
                <a:sym typeface="Merriweather"/>
              </a:rPr>
              <a:t> 13th</a:t>
            </a:r>
            <a:r>
              <a:rPr lang="en-US" sz="2200" i="0" u="none" strike="noStrike" cap="none">
                <a:solidFill>
                  <a:schemeClr val="dk1"/>
                </a:solidFill>
                <a:latin typeface="Merriweather"/>
                <a:ea typeface="Merriweather"/>
                <a:cs typeface="Merriweather"/>
                <a:sym typeface="Merriweather"/>
              </a:rPr>
              <a:t>		</a:t>
            </a:r>
            <a:r>
              <a:rPr lang="en-US" sz="2200" b="1">
                <a:solidFill>
                  <a:schemeClr val="dk1"/>
                </a:solidFill>
                <a:latin typeface="Merriweather"/>
                <a:ea typeface="Merriweather"/>
                <a:cs typeface="Merriweather"/>
                <a:sym typeface="Merriweather"/>
              </a:rPr>
              <a:t>Shoes II Fill Toy Drive</a:t>
            </a:r>
            <a:endParaRPr sz="2200" b="1" i="0" u="none" strike="noStrike" cap="none">
              <a:solidFill>
                <a:srgbClr val="000000"/>
              </a:solidFill>
              <a:latin typeface="Merriweather"/>
              <a:ea typeface="Merriweather"/>
              <a:cs typeface="Merriweather"/>
              <a:sym typeface="Merriweather"/>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11"/>
          <p:cNvSpPr txBox="1">
            <a:spLocks noGrp="1"/>
          </p:cNvSpPr>
          <p:nvPr>
            <p:ph type="body" idx="4294967295"/>
          </p:nvPr>
        </p:nvSpPr>
        <p:spPr>
          <a:xfrm>
            <a:off x="828229" y="2637999"/>
            <a:ext cx="10088815" cy="36417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1600"/>
              <a:buFont typeface="Arial"/>
              <a:buNone/>
            </a:pPr>
            <a:endParaRPr sz="1600" b="0" i="0" u="none" strike="noStrike" cap="none">
              <a:solidFill>
                <a:schemeClr val="dk1"/>
              </a:solidFill>
              <a:latin typeface="Overlock"/>
              <a:ea typeface="Overlock"/>
              <a:cs typeface="Overlock"/>
              <a:sym typeface="Overlock"/>
            </a:endParaRPr>
          </a:p>
          <a:p>
            <a:pPr marL="228600" marR="0" lvl="0" indent="-228600" algn="l" rtl="0">
              <a:lnSpc>
                <a:spcPct val="90000"/>
              </a:lnSpc>
              <a:spcBef>
                <a:spcPts val="1000"/>
              </a:spcBef>
              <a:spcAft>
                <a:spcPts val="0"/>
              </a:spcAft>
              <a:buClr>
                <a:schemeClr val="dk1"/>
              </a:buClr>
              <a:buSzPts val="2400"/>
              <a:buFont typeface="Arial"/>
              <a:buChar char="•"/>
            </a:pPr>
            <a:r>
              <a:rPr lang="en-US" sz="2400" b="1" i="0" u="none" strike="noStrike" cap="none">
                <a:solidFill>
                  <a:schemeClr val="dk1"/>
                </a:solidFill>
                <a:latin typeface="Overlock"/>
                <a:ea typeface="Overlock"/>
                <a:cs typeface="Overlock"/>
                <a:sym typeface="Overlock"/>
              </a:rPr>
              <a:t>P</a:t>
            </a:r>
            <a:r>
              <a:rPr lang="en-US" sz="2400" b="0" i="0" u="none" strike="noStrike" cap="none">
                <a:solidFill>
                  <a:schemeClr val="dk1"/>
                </a:solidFill>
                <a:latin typeface="Overlock"/>
                <a:ea typeface="Overlock"/>
                <a:cs typeface="Overlock"/>
                <a:sym typeface="Overlock"/>
              </a:rPr>
              <a:t>hysically </a:t>
            </a:r>
            <a:r>
              <a:rPr lang="en-US" sz="2400">
                <a:solidFill>
                  <a:schemeClr val="dk1"/>
                </a:solidFill>
                <a:latin typeface="Overlock"/>
                <a:ea typeface="Overlock"/>
                <a:cs typeface="Overlock"/>
                <a:sym typeface="Overlock"/>
              </a:rPr>
              <a:t>- </a:t>
            </a:r>
            <a:r>
              <a:rPr lang="en-US" sz="2400" b="0" i="0" u="none" strike="noStrike" cap="none">
                <a:solidFill>
                  <a:schemeClr val="dk1"/>
                </a:solidFill>
                <a:latin typeface="Overlock"/>
                <a:ea typeface="Overlock"/>
                <a:cs typeface="Overlock"/>
                <a:sym typeface="Overlock"/>
              </a:rPr>
              <a:t>Basketball Skills Training, Weekend Tournaments, Summer Camp</a:t>
            </a:r>
            <a:endParaRPr sz="2400" b="0" i="0" u="none" strike="noStrike" cap="none">
              <a:solidFill>
                <a:schemeClr val="dk1"/>
              </a:solidFill>
              <a:latin typeface="Overlock"/>
              <a:ea typeface="Overlock"/>
              <a:cs typeface="Overlock"/>
              <a:sym typeface="Overlock"/>
            </a:endParaRPr>
          </a:p>
          <a:p>
            <a:pPr marL="228600" marR="0" lvl="0" indent="-228600" algn="l" rtl="0">
              <a:lnSpc>
                <a:spcPct val="90000"/>
              </a:lnSpc>
              <a:spcBef>
                <a:spcPts val="1000"/>
              </a:spcBef>
              <a:spcAft>
                <a:spcPts val="0"/>
              </a:spcAft>
              <a:buClr>
                <a:schemeClr val="dk1"/>
              </a:buClr>
              <a:buSzPts val="2400"/>
              <a:buFont typeface="Arial"/>
              <a:buChar char="•"/>
            </a:pPr>
            <a:r>
              <a:rPr lang="en-US" sz="2400" b="1" i="0" u="none" strike="noStrike" cap="none">
                <a:solidFill>
                  <a:schemeClr val="dk1"/>
                </a:solidFill>
                <a:latin typeface="Overlock"/>
                <a:ea typeface="Overlock"/>
                <a:cs typeface="Overlock"/>
                <a:sym typeface="Overlock"/>
              </a:rPr>
              <a:t>A</a:t>
            </a:r>
            <a:r>
              <a:rPr lang="en-US" sz="2400" b="0" i="0" u="none" strike="noStrike" cap="none">
                <a:solidFill>
                  <a:schemeClr val="dk1"/>
                </a:solidFill>
                <a:latin typeface="Overlock"/>
                <a:ea typeface="Overlock"/>
                <a:cs typeface="Overlock"/>
                <a:sym typeface="Overlock"/>
              </a:rPr>
              <a:t>cademically</a:t>
            </a:r>
            <a:r>
              <a:rPr lang="en-US" sz="2400">
                <a:solidFill>
                  <a:schemeClr val="dk1"/>
                </a:solidFill>
                <a:latin typeface="Overlock"/>
                <a:ea typeface="Overlock"/>
                <a:cs typeface="Overlock"/>
                <a:sym typeface="Overlock"/>
              </a:rPr>
              <a:t> - </a:t>
            </a:r>
            <a:r>
              <a:rPr lang="en-US" sz="2400" b="0" i="0" u="none" strike="noStrike" cap="none">
                <a:solidFill>
                  <a:schemeClr val="dk1"/>
                </a:solidFill>
                <a:latin typeface="Overlock"/>
                <a:ea typeface="Overlock"/>
                <a:cs typeface="Overlock"/>
                <a:sym typeface="Overlock"/>
              </a:rPr>
              <a:t>Tutoring &amp; Homework Assistance</a:t>
            </a:r>
            <a:endParaRPr sz="2400" b="0" i="0" u="none" strike="noStrike" cap="none">
              <a:solidFill>
                <a:schemeClr val="dk1"/>
              </a:solidFill>
              <a:latin typeface="Overlock"/>
              <a:ea typeface="Overlock"/>
              <a:cs typeface="Overlock"/>
              <a:sym typeface="Overlock"/>
            </a:endParaRPr>
          </a:p>
          <a:p>
            <a:pPr marL="228600" marR="0" lvl="0" indent="-228600" algn="l" rtl="0">
              <a:lnSpc>
                <a:spcPct val="90000"/>
              </a:lnSpc>
              <a:spcBef>
                <a:spcPts val="1000"/>
              </a:spcBef>
              <a:spcAft>
                <a:spcPts val="0"/>
              </a:spcAft>
              <a:buClr>
                <a:schemeClr val="dk1"/>
              </a:buClr>
              <a:buSzPts val="2400"/>
              <a:buFont typeface="Arial"/>
              <a:buChar char="•"/>
            </a:pPr>
            <a:r>
              <a:rPr lang="en-US" sz="2400" b="1" i="0" u="none" strike="noStrike" cap="none">
                <a:solidFill>
                  <a:schemeClr val="dk1"/>
                </a:solidFill>
                <a:latin typeface="Overlock"/>
                <a:ea typeface="Overlock"/>
                <a:cs typeface="Overlock"/>
                <a:sym typeface="Overlock"/>
              </a:rPr>
              <a:t>S</a:t>
            </a:r>
            <a:r>
              <a:rPr lang="en-US" sz="2400" b="0" i="0" u="none" strike="noStrike" cap="none">
                <a:solidFill>
                  <a:schemeClr val="dk1"/>
                </a:solidFill>
                <a:latin typeface="Overlock"/>
                <a:ea typeface="Overlock"/>
                <a:cs typeface="Overlock"/>
                <a:sym typeface="Overlock"/>
              </a:rPr>
              <a:t>ocially</a:t>
            </a:r>
            <a:r>
              <a:rPr lang="en-US" sz="2400">
                <a:solidFill>
                  <a:schemeClr val="dk1"/>
                </a:solidFill>
                <a:latin typeface="Overlock"/>
                <a:ea typeface="Overlock"/>
                <a:cs typeface="Overlock"/>
                <a:sym typeface="Overlock"/>
              </a:rPr>
              <a:t> - </a:t>
            </a:r>
            <a:r>
              <a:rPr lang="en-US" sz="2400" b="0" i="0" u="none" strike="noStrike" cap="none">
                <a:solidFill>
                  <a:schemeClr val="dk1"/>
                </a:solidFill>
                <a:latin typeface="Overlock"/>
                <a:ea typeface="Overlock"/>
                <a:cs typeface="Overlock"/>
                <a:sym typeface="Overlock"/>
              </a:rPr>
              <a:t>Weekend Basketball Tournaments, Basketball Leagues</a:t>
            </a:r>
            <a:endParaRPr sz="2400" b="0" i="0" u="none" strike="noStrike" cap="none">
              <a:solidFill>
                <a:schemeClr val="dk1"/>
              </a:solidFill>
              <a:latin typeface="Overlock"/>
              <a:ea typeface="Overlock"/>
              <a:cs typeface="Overlock"/>
              <a:sym typeface="Overlock"/>
            </a:endParaRPr>
          </a:p>
          <a:p>
            <a:pPr marL="228600" marR="0" lvl="0" indent="-228600" algn="l" rtl="0">
              <a:lnSpc>
                <a:spcPct val="90000"/>
              </a:lnSpc>
              <a:spcBef>
                <a:spcPts val="1000"/>
              </a:spcBef>
              <a:spcAft>
                <a:spcPts val="0"/>
              </a:spcAft>
              <a:buClr>
                <a:schemeClr val="dk1"/>
              </a:buClr>
              <a:buSzPts val="2400"/>
              <a:buFont typeface="Arial"/>
              <a:buChar char="•"/>
            </a:pPr>
            <a:r>
              <a:rPr lang="en-US" sz="2400" b="1" i="0" u="none" strike="noStrike" cap="none">
                <a:solidFill>
                  <a:schemeClr val="dk1"/>
                </a:solidFill>
                <a:latin typeface="Overlock"/>
                <a:ea typeface="Overlock"/>
                <a:cs typeface="Overlock"/>
                <a:sym typeface="Overlock"/>
              </a:rPr>
              <a:t>S</a:t>
            </a:r>
            <a:r>
              <a:rPr lang="en-US" sz="2400" b="0" i="0" u="none" strike="noStrike" cap="none">
                <a:solidFill>
                  <a:schemeClr val="dk1"/>
                </a:solidFill>
                <a:latin typeface="Overlock"/>
                <a:ea typeface="Overlock"/>
                <a:cs typeface="Overlock"/>
                <a:sym typeface="Overlock"/>
              </a:rPr>
              <a:t>piritually</a:t>
            </a:r>
            <a:r>
              <a:rPr lang="en-US" sz="2400">
                <a:solidFill>
                  <a:schemeClr val="dk1"/>
                </a:solidFill>
                <a:latin typeface="Overlock"/>
                <a:ea typeface="Overlock"/>
                <a:cs typeface="Overlock"/>
                <a:sym typeface="Overlock"/>
              </a:rPr>
              <a:t> - </a:t>
            </a:r>
            <a:r>
              <a:rPr lang="en-US" sz="2400" b="0" i="0" u="none" strike="noStrike" cap="none">
                <a:solidFill>
                  <a:schemeClr val="dk1"/>
                </a:solidFill>
                <a:latin typeface="Overlock"/>
                <a:ea typeface="Overlock"/>
                <a:cs typeface="Overlock"/>
                <a:sym typeface="Overlock"/>
              </a:rPr>
              <a:t>Life-Skills, Summer Camp</a:t>
            </a:r>
            <a:endParaRPr sz="2400" b="0" i="0" u="none" strike="noStrike" cap="none">
              <a:solidFill>
                <a:schemeClr val="dk1"/>
              </a:solidFill>
              <a:latin typeface="Overlock"/>
              <a:ea typeface="Overlock"/>
              <a:cs typeface="Overlock"/>
              <a:sym typeface="Overlock"/>
            </a:endParaRPr>
          </a:p>
          <a:p>
            <a:pPr marL="228600" marR="0" lvl="0" indent="-228600" algn="l" rtl="0">
              <a:lnSpc>
                <a:spcPct val="90000"/>
              </a:lnSpc>
              <a:spcBef>
                <a:spcPts val="1000"/>
              </a:spcBef>
              <a:spcAft>
                <a:spcPts val="0"/>
              </a:spcAft>
              <a:buClr>
                <a:schemeClr val="dk1"/>
              </a:buClr>
              <a:buSzPts val="2400"/>
              <a:buFont typeface="Arial"/>
              <a:buChar char="•"/>
            </a:pPr>
            <a:r>
              <a:rPr lang="en-US" sz="2400" b="1" i="0" u="none" strike="noStrike" cap="none">
                <a:solidFill>
                  <a:schemeClr val="dk1"/>
                </a:solidFill>
                <a:latin typeface="Overlock"/>
                <a:ea typeface="Overlock"/>
                <a:cs typeface="Overlock"/>
                <a:sym typeface="Overlock"/>
              </a:rPr>
              <a:t>I</a:t>
            </a:r>
            <a:r>
              <a:rPr lang="en-US" sz="2400" b="0" i="0" u="none" strike="noStrike" cap="none">
                <a:solidFill>
                  <a:schemeClr val="dk1"/>
                </a:solidFill>
                <a:latin typeface="Overlock"/>
                <a:ea typeface="Overlock"/>
                <a:cs typeface="Overlock"/>
                <a:sym typeface="Overlock"/>
              </a:rPr>
              <a:t>ntegrity -  Life-Skills, Summer Camp	</a:t>
            </a:r>
            <a:endParaRPr sz="2400" b="0" i="0" u="none" strike="noStrike" cap="none">
              <a:solidFill>
                <a:schemeClr val="dk1"/>
              </a:solidFill>
              <a:latin typeface="Overlock"/>
              <a:ea typeface="Overlock"/>
              <a:cs typeface="Overlock"/>
              <a:sym typeface="Overlock"/>
            </a:endParaRPr>
          </a:p>
          <a:p>
            <a:pPr marL="228600" marR="0" lvl="0" indent="-228600" algn="l" rtl="0">
              <a:lnSpc>
                <a:spcPct val="90000"/>
              </a:lnSpc>
              <a:spcBef>
                <a:spcPts val="1000"/>
              </a:spcBef>
              <a:spcAft>
                <a:spcPts val="0"/>
              </a:spcAft>
              <a:buClr>
                <a:schemeClr val="dk1"/>
              </a:buClr>
              <a:buSzPts val="2400"/>
              <a:buFont typeface="Arial"/>
              <a:buChar char="•"/>
            </a:pPr>
            <a:r>
              <a:rPr lang="en-US" sz="2400" b="1" i="0" u="none" strike="noStrike" cap="none">
                <a:solidFill>
                  <a:schemeClr val="dk1"/>
                </a:solidFill>
                <a:latin typeface="Overlock"/>
                <a:ea typeface="Overlock"/>
                <a:cs typeface="Overlock"/>
                <a:sym typeface="Overlock"/>
              </a:rPr>
              <a:t>T</a:t>
            </a:r>
            <a:r>
              <a:rPr lang="en-US" sz="2400" b="0" i="0" u="none" strike="noStrike" cap="none">
                <a:solidFill>
                  <a:schemeClr val="dk1"/>
                </a:solidFill>
                <a:latin typeface="Overlock"/>
                <a:ea typeface="Overlock"/>
                <a:cs typeface="Overlock"/>
                <a:sym typeface="Overlock"/>
              </a:rPr>
              <a:t>ruth – All Programs</a:t>
            </a:r>
            <a:endParaRPr sz="2400" b="0" i="0" u="none" strike="noStrike" cap="none">
              <a:solidFill>
                <a:schemeClr val="dk1"/>
              </a:solidFill>
              <a:latin typeface="Overlock"/>
              <a:ea typeface="Overlock"/>
              <a:cs typeface="Overlock"/>
              <a:sym typeface="Overlock"/>
            </a:endParaRPr>
          </a:p>
          <a:p>
            <a:pPr marL="228600" marR="0" lvl="0" indent="-127000" algn="l" rtl="0">
              <a:lnSpc>
                <a:spcPct val="90000"/>
              </a:lnSpc>
              <a:spcBef>
                <a:spcPts val="1000"/>
              </a:spcBef>
              <a:spcAft>
                <a:spcPts val="2100"/>
              </a:spcAft>
              <a:buClr>
                <a:schemeClr val="dk1"/>
              </a:buClr>
              <a:buSzPts val="1600"/>
              <a:buFont typeface="Arial"/>
              <a:buNone/>
            </a:pPr>
            <a:endParaRPr sz="1600" b="0" i="0" u="none" strike="noStrike" cap="none">
              <a:solidFill>
                <a:schemeClr val="dk1"/>
              </a:solidFill>
              <a:latin typeface="Calibri"/>
              <a:ea typeface="Calibri"/>
              <a:cs typeface="Calibri"/>
              <a:sym typeface="Calibri"/>
            </a:endParaRPr>
          </a:p>
        </p:txBody>
      </p:sp>
      <p:sp>
        <p:nvSpPr>
          <p:cNvPr id="232" name="Google Shape;232;p11"/>
          <p:cNvSpPr/>
          <p:nvPr/>
        </p:nvSpPr>
        <p:spPr>
          <a:xfrm>
            <a:off x="3501483" y="2070627"/>
            <a:ext cx="4404732"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Overlock"/>
                <a:ea typeface="Overlock"/>
                <a:cs typeface="Overlock"/>
                <a:sym typeface="Overlock"/>
              </a:rPr>
              <a:t> </a:t>
            </a:r>
            <a:r>
              <a:rPr lang="en-US" sz="4000" b="1" i="0" u="none" strike="noStrike" cap="none">
                <a:solidFill>
                  <a:schemeClr val="dk1"/>
                </a:solidFill>
                <a:latin typeface="Overlock"/>
                <a:ea typeface="Overlock"/>
                <a:cs typeface="Overlock"/>
                <a:sym typeface="Overlock"/>
              </a:rPr>
              <a:t>P.A.S.S.  I.T.</a:t>
            </a:r>
            <a:endParaRPr sz="2400" b="1" i="0" u="none" strike="noStrike" cap="none">
              <a:solidFill>
                <a:srgbClr val="000000"/>
              </a:solidFill>
              <a:latin typeface="Arial"/>
              <a:ea typeface="Arial"/>
              <a:cs typeface="Arial"/>
              <a:sym typeface="Arial"/>
            </a:endParaRPr>
          </a:p>
        </p:txBody>
      </p:sp>
      <p:sp>
        <p:nvSpPr>
          <p:cNvPr id="233" name="Google Shape;233;p11"/>
          <p:cNvSpPr txBox="1">
            <a:spLocks noGrp="1"/>
          </p:cNvSpPr>
          <p:nvPr>
            <p:ph type="title"/>
          </p:nvPr>
        </p:nvSpPr>
        <p:spPr>
          <a:xfrm>
            <a:off x="415633" y="667900"/>
            <a:ext cx="11360700" cy="8316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959"/>
              <a:buFont typeface="Anton"/>
              <a:buNone/>
            </a:pPr>
            <a:r>
              <a:rPr lang="en-US" sz="3600" i="0" u="none" strike="noStrike" cap="none"/>
              <a:t>20</a:t>
            </a:r>
            <a:r>
              <a:rPr lang="en-US" sz="3600"/>
              <a:t>25</a:t>
            </a:r>
            <a:r>
              <a:rPr lang="en-US" sz="3600" i="0" u="none" strike="noStrike" cap="none"/>
              <a:t> </a:t>
            </a:r>
            <a:r>
              <a:rPr lang="en-US" sz="3600"/>
              <a:t>Strategic Plan</a:t>
            </a:r>
            <a:endParaRPr sz="3600" i="0" u="none" strike="noStrike" cap="none"/>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g32bdfbb9d25_0_31"/>
          <p:cNvSpPr txBox="1">
            <a:spLocks noGrp="1"/>
          </p:cNvSpPr>
          <p:nvPr>
            <p:ph type="title"/>
          </p:nvPr>
        </p:nvSpPr>
        <p:spPr>
          <a:xfrm>
            <a:off x="415633" y="667900"/>
            <a:ext cx="11360700" cy="8316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t>2024 Highlights</a:t>
            </a:r>
            <a:endParaRPr/>
          </a:p>
        </p:txBody>
      </p:sp>
      <p:sp>
        <p:nvSpPr>
          <p:cNvPr id="239" name="Google Shape;239;g32bdfbb9d25_0_31"/>
          <p:cNvSpPr txBox="1"/>
          <p:nvPr/>
        </p:nvSpPr>
        <p:spPr>
          <a:xfrm>
            <a:off x="0" y="1962150"/>
            <a:ext cx="10659600" cy="48717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1400"/>
              </a:spcBef>
              <a:spcAft>
                <a:spcPts val="0"/>
              </a:spcAft>
              <a:buNone/>
            </a:pPr>
            <a:r>
              <a:rPr lang="en-US" sz="1300" b="1">
                <a:latin typeface="Open Sans"/>
                <a:ea typeface="Open Sans"/>
                <a:cs typeface="Open Sans"/>
                <a:sym typeface="Open Sans"/>
              </a:rPr>
              <a:t>2024 Highlights</a:t>
            </a:r>
            <a:endParaRPr sz="1300" b="1">
              <a:latin typeface="Open Sans"/>
              <a:ea typeface="Open Sans"/>
              <a:cs typeface="Open Sans"/>
              <a:sym typeface="Open Sans"/>
            </a:endParaRPr>
          </a:p>
          <a:p>
            <a:pPr marL="0" lvl="0" indent="0" algn="l" rtl="0">
              <a:lnSpc>
                <a:spcPct val="150000"/>
              </a:lnSpc>
              <a:spcBef>
                <a:spcPts val="1200"/>
              </a:spcBef>
              <a:spcAft>
                <a:spcPts val="0"/>
              </a:spcAft>
              <a:buNone/>
            </a:pPr>
            <a:r>
              <a:rPr lang="en-US" sz="1100" b="1">
                <a:latin typeface="Open Sans"/>
                <a:ea typeface="Open Sans"/>
                <a:cs typeface="Open Sans"/>
                <a:sym typeface="Open Sans"/>
              </a:rPr>
              <a:t>Program Achievements</a:t>
            </a:r>
            <a:endParaRPr sz="1100" b="1">
              <a:latin typeface="Open Sans"/>
              <a:ea typeface="Open Sans"/>
              <a:cs typeface="Open Sans"/>
              <a:sym typeface="Open Sans"/>
            </a:endParaRPr>
          </a:p>
          <a:p>
            <a:pPr marL="457200" lvl="0" indent="-298450" algn="l" rtl="0">
              <a:lnSpc>
                <a:spcPct val="150000"/>
              </a:lnSpc>
              <a:spcBef>
                <a:spcPts val="1200"/>
              </a:spcBef>
              <a:spcAft>
                <a:spcPts val="0"/>
              </a:spcAft>
              <a:buSzPts val="1100"/>
              <a:buFont typeface="Open Sans"/>
              <a:buAutoNum type="arabicPeriod"/>
            </a:pPr>
            <a:r>
              <a:rPr lang="en-US" sz="1100" b="1">
                <a:latin typeface="Open Sans"/>
                <a:ea typeface="Open Sans"/>
                <a:cs typeface="Open Sans"/>
                <a:sym typeface="Open Sans"/>
              </a:rPr>
              <a:t>City Stars / H. O, O. P. - AAU Basketball Team, Mentor, and Youth Development Program</a:t>
            </a:r>
            <a:br>
              <a:rPr lang="en-US" sz="1100" b="1">
                <a:latin typeface="Open Sans"/>
                <a:ea typeface="Open Sans"/>
                <a:cs typeface="Open Sans"/>
                <a:sym typeface="Open Sans"/>
              </a:rPr>
            </a:br>
            <a:endParaRPr sz="1100" b="1">
              <a:latin typeface="Open Sans"/>
              <a:ea typeface="Open Sans"/>
              <a:cs typeface="Open Sans"/>
              <a:sym typeface="Open Sans"/>
            </a:endParaRPr>
          </a:p>
          <a:p>
            <a:pPr marL="914400" lvl="1" indent="-298450" algn="l" rtl="0">
              <a:lnSpc>
                <a:spcPct val="150000"/>
              </a:lnSpc>
              <a:spcBef>
                <a:spcPts val="0"/>
              </a:spcBef>
              <a:spcAft>
                <a:spcPts val="0"/>
              </a:spcAft>
              <a:buSzPts val="1100"/>
              <a:buFont typeface="Open Sans"/>
              <a:buChar char="○"/>
            </a:pPr>
            <a:r>
              <a:rPr lang="en-US" sz="1100">
                <a:latin typeface="Open Sans"/>
                <a:ea typeface="Open Sans"/>
                <a:cs typeface="Open Sans"/>
                <a:sym typeface="Open Sans"/>
              </a:rPr>
              <a:t>Successfully registered 75 students in grades 2 through 8.</a:t>
            </a:r>
            <a:endParaRPr sz="1100">
              <a:latin typeface="Open Sans"/>
              <a:ea typeface="Open Sans"/>
              <a:cs typeface="Open Sans"/>
              <a:sym typeface="Open Sans"/>
            </a:endParaRPr>
          </a:p>
          <a:p>
            <a:pPr marL="914400" lvl="1" indent="-298450" algn="l" rtl="0">
              <a:lnSpc>
                <a:spcPct val="150000"/>
              </a:lnSpc>
              <a:spcBef>
                <a:spcPts val="0"/>
              </a:spcBef>
              <a:spcAft>
                <a:spcPts val="0"/>
              </a:spcAft>
              <a:buSzPts val="1100"/>
              <a:buFont typeface="Open Sans"/>
              <a:buChar char="○"/>
            </a:pPr>
            <a:r>
              <a:rPr lang="en-US" sz="1100">
                <a:latin typeface="Open Sans"/>
                <a:ea typeface="Open Sans"/>
                <a:cs typeface="Open Sans"/>
                <a:sym typeface="Open Sans"/>
              </a:rPr>
              <a:t>Provided over 1,200 hours of basketball training, mentorship, and youth development activities.</a:t>
            </a:r>
            <a:endParaRPr sz="1100">
              <a:latin typeface="Open Sans"/>
              <a:ea typeface="Open Sans"/>
              <a:cs typeface="Open Sans"/>
              <a:sym typeface="Open Sans"/>
            </a:endParaRPr>
          </a:p>
          <a:p>
            <a:pPr marL="457200" lvl="0" indent="-298450" algn="l" rtl="0">
              <a:lnSpc>
                <a:spcPct val="150000"/>
              </a:lnSpc>
              <a:spcBef>
                <a:spcPts val="0"/>
              </a:spcBef>
              <a:spcAft>
                <a:spcPts val="0"/>
              </a:spcAft>
              <a:buSzPts val="1100"/>
              <a:buFont typeface="Open Sans"/>
              <a:buAutoNum type="arabicPeriod"/>
            </a:pPr>
            <a:r>
              <a:rPr lang="en-US" sz="1100" b="1">
                <a:latin typeface="Open Sans"/>
                <a:ea typeface="Open Sans"/>
                <a:cs typeface="Open Sans"/>
                <a:sym typeface="Open Sans"/>
              </a:rPr>
              <a:t>Family Literacy Program</a:t>
            </a:r>
            <a:br>
              <a:rPr lang="en-US" sz="1100" b="1">
                <a:latin typeface="Open Sans"/>
                <a:ea typeface="Open Sans"/>
                <a:cs typeface="Open Sans"/>
                <a:sym typeface="Open Sans"/>
              </a:rPr>
            </a:br>
            <a:endParaRPr sz="1100" b="1">
              <a:latin typeface="Open Sans"/>
              <a:ea typeface="Open Sans"/>
              <a:cs typeface="Open Sans"/>
              <a:sym typeface="Open Sans"/>
            </a:endParaRPr>
          </a:p>
          <a:p>
            <a:pPr marL="914400" lvl="1" indent="-298450" algn="l" rtl="0">
              <a:lnSpc>
                <a:spcPct val="150000"/>
              </a:lnSpc>
              <a:spcBef>
                <a:spcPts val="0"/>
              </a:spcBef>
              <a:spcAft>
                <a:spcPts val="0"/>
              </a:spcAft>
              <a:buSzPts val="1100"/>
              <a:buFont typeface="Open Sans"/>
              <a:buChar char="○"/>
            </a:pPr>
            <a:r>
              <a:rPr lang="en-US" sz="1100">
                <a:latin typeface="Open Sans"/>
                <a:ea typeface="Open Sans"/>
                <a:cs typeface="Open Sans"/>
                <a:sym typeface="Open Sans"/>
              </a:rPr>
              <a:t>Partnered with the Dollar General Foundation to host 10 literacy workshops.</a:t>
            </a:r>
            <a:endParaRPr sz="1100">
              <a:latin typeface="Open Sans"/>
              <a:ea typeface="Open Sans"/>
              <a:cs typeface="Open Sans"/>
              <a:sym typeface="Open Sans"/>
            </a:endParaRPr>
          </a:p>
          <a:p>
            <a:pPr marL="914400" lvl="1" indent="-298450" algn="l" rtl="0">
              <a:lnSpc>
                <a:spcPct val="150000"/>
              </a:lnSpc>
              <a:spcBef>
                <a:spcPts val="0"/>
              </a:spcBef>
              <a:spcAft>
                <a:spcPts val="0"/>
              </a:spcAft>
              <a:buSzPts val="1100"/>
              <a:buFont typeface="Open Sans"/>
              <a:buChar char="○"/>
            </a:pPr>
            <a:r>
              <a:rPr lang="en-US" sz="1100">
                <a:latin typeface="Open Sans"/>
                <a:ea typeface="Open Sans"/>
                <a:cs typeface="Open Sans"/>
                <a:sym typeface="Open Sans"/>
              </a:rPr>
              <a:t>Distributed over 500 books and established a small community library through support from The Lisa Libraries.</a:t>
            </a:r>
            <a:endParaRPr sz="1100">
              <a:latin typeface="Open Sans"/>
              <a:ea typeface="Open Sans"/>
              <a:cs typeface="Open Sans"/>
              <a:sym typeface="Open Sans"/>
            </a:endParaRPr>
          </a:p>
          <a:p>
            <a:pPr marL="457200" lvl="0" indent="-298450" algn="l" rtl="0">
              <a:lnSpc>
                <a:spcPct val="150000"/>
              </a:lnSpc>
              <a:spcBef>
                <a:spcPts val="0"/>
              </a:spcBef>
              <a:spcAft>
                <a:spcPts val="0"/>
              </a:spcAft>
              <a:buSzPts val="1100"/>
              <a:buFont typeface="Open Sans"/>
              <a:buAutoNum type="arabicPeriod"/>
            </a:pPr>
            <a:r>
              <a:rPr lang="en-US" sz="1100" b="1">
                <a:latin typeface="Open Sans"/>
                <a:ea typeface="Open Sans"/>
                <a:cs typeface="Open Sans"/>
                <a:sym typeface="Open Sans"/>
              </a:rPr>
              <a:t>Career Training Expansion</a:t>
            </a:r>
            <a:br>
              <a:rPr lang="en-US" sz="1100" b="1">
                <a:latin typeface="Open Sans"/>
                <a:ea typeface="Open Sans"/>
                <a:cs typeface="Open Sans"/>
                <a:sym typeface="Open Sans"/>
              </a:rPr>
            </a:br>
            <a:endParaRPr sz="1100" b="1">
              <a:latin typeface="Open Sans"/>
              <a:ea typeface="Open Sans"/>
              <a:cs typeface="Open Sans"/>
              <a:sym typeface="Open Sans"/>
            </a:endParaRPr>
          </a:p>
          <a:p>
            <a:pPr marL="914400" lvl="1" indent="-298450" algn="l" rtl="0">
              <a:lnSpc>
                <a:spcPct val="150000"/>
              </a:lnSpc>
              <a:spcBef>
                <a:spcPts val="0"/>
              </a:spcBef>
              <a:spcAft>
                <a:spcPts val="0"/>
              </a:spcAft>
              <a:buSzPts val="1100"/>
              <a:buFont typeface="Open Sans"/>
              <a:buChar char="○"/>
            </a:pPr>
            <a:r>
              <a:rPr lang="en-US" sz="1100">
                <a:latin typeface="Open Sans"/>
                <a:ea typeface="Open Sans"/>
                <a:cs typeface="Open Sans"/>
                <a:sym typeface="Open Sans"/>
              </a:rPr>
              <a:t>Developed a proposal to secure funding from the various foundations to develop career training tracks within the After School Program.</a:t>
            </a:r>
            <a:endParaRPr sz="1100">
              <a:latin typeface="Open Sans"/>
              <a:ea typeface="Open Sans"/>
              <a:cs typeface="Open Sans"/>
              <a:sym typeface="Open Sans"/>
            </a:endParaRPr>
          </a:p>
          <a:p>
            <a:pPr marL="914400" lvl="1" indent="-298450" algn="l" rtl="0">
              <a:lnSpc>
                <a:spcPct val="150000"/>
              </a:lnSpc>
              <a:spcBef>
                <a:spcPts val="0"/>
              </a:spcBef>
              <a:spcAft>
                <a:spcPts val="0"/>
              </a:spcAft>
              <a:buSzPts val="1100"/>
              <a:buFont typeface="Open Sans"/>
              <a:buChar char="○"/>
            </a:pPr>
            <a:r>
              <a:rPr lang="en-US" sz="1100">
                <a:latin typeface="Open Sans"/>
                <a:ea typeface="Open Sans"/>
                <a:cs typeface="Open Sans"/>
                <a:sym typeface="Open Sans"/>
              </a:rPr>
              <a:t>Developed a proposal for Pilot internship opportunities for 15 high school students in STEM, healthcare, and digital media fields.</a:t>
            </a:r>
            <a:endParaRPr sz="1100">
              <a:latin typeface="Open Sans"/>
              <a:ea typeface="Open Sans"/>
              <a:cs typeface="Open Sans"/>
              <a:sym typeface="Open Sans"/>
            </a:endParaRPr>
          </a:p>
          <a:p>
            <a:pPr marL="0" lvl="0" indent="0" algn="l" rtl="0">
              <a:lnSpc>
                <a:spcPct val="150000"/>
              </a:lnSpc>
              <a:spcBef>
                <a:spcPts val="1200"/>
              </a:spcBef>
              <a:spcAft>
                <a:spcPts val="0"/>
              </a:spcAft>
              <a:buNone/>
            </a:pPr>
            <a:endParaRPr sz="1100">
              <a:latin typeface="Open Sans"/>
              <a:ea typeface="Open Sans"/>
              <a:cs typeface="Open Sans"/>
              <a:sym typeface="Open Sans"/>
            </a:endParaRPr>
          </a:p>
          <a:p>
            <a:pPr marL="0" lvl="0" indent="0" algn="l" rtl="0">
              <a:lnSpc>
                <a:spcPct val="150000"/>
              </a:lnSpc>
              <a:spcBef>
                <a:spcPts val="1200"/>
              </a:spcBef>
              <a:spcAft>
                <a:spcPts val="1200"/>
              </a:spcAft>
              <a:buNone/>
            </a:pPr>
            <a:endParaRPr>
              <a:solidFill>
                <a:schemeClr val="dk2"/>
              </a:solidFill>
              <a:latin typeface="Economica"/>
              <a:ea typeface="Economica"/>
              <a:cs typeface="Economica"/>
              <a:sym typeface="Economica"/>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g32bdfbb9d25_0_37"/>
          <p:cNvSpPr txBox="1">
            <a:spLocks noGrp="1"/>
          </p:cNvSpPr>
          <p:nvPr>
            <p:ph type="title"/>
          </p:nvPr>
        </p:nvSpPr>
        <p:spPr>
          <a:xfrm>
            <a:off x="415633" y="667900"/>
            <a:ext cx="11360700" cy="8316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t>Brief Financial Overview</a:t>
            </a:r>
            <a:endParaRPr/>
          </a:p>
        </p:txBody>
      </p:sp>
      <p:sp>
        <p:nvSpPr>
          <p:cNvPr id="245" name="Google Shape;245;g32bdfbb9d25_0_37"/>
          <p:cNvSpPr txBox="1"/>
          <p:nvPr/>
        </p:nvSpPr>
        <p:spPr>
          <a:xfrm>
            <a:off x="264575" y="1934625"/>
            <a:ext cx="11411100" cy="48717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1400"/>
              </a:spcBef>
              <a:spcAft>
                <a:spcPts val="0"/>
              </a:spcAft>
              <a:buNone/>
            </a:pPr>
            <a:r>
              <a:rPr lang="en-US" sz="1300" b="1">
                <a:latin typeface="Open Sans"/>
                <a:ea typeface="Open Sans"/>
                <a:cs typeface="Open Sans"/>
                <a:sym typeface="Open Sans"/>
              </a:rPr>
              <a:t>Brief Financial Overview</a:t>
            </a:r>
            <a:endParaRPr sz="1300" b="1">
              <a:latin typeface="Open Sans"/>
              <a:ea typeface="Open Sans"/>
              <a:cs typeface="Open Sans"/>
              <a:sym typeface="Open Sans"/>
            </a:endParaRPr>
          </a:p>
          <a:p>
            <a:pPr marL="0" lvl="0" indent="0" algn="l" rtl="0">
              <a:lnSpc>
                <a:spcPct val="150000"/>
              </a:lnSpc>
              <a:spcBef>
                <a:spcPts val="1200"/>
              </a:spcBef>
              <a:spcAft>
                <a:spcPts val="0"/>
              </a:spcAft>
              <a:buNone/>
            </a:pPr>
            <a:r>
              <a:rPr lang="en-US" sz="1100" b="1">
                <a:latin typeface="Open Sans"/>
                <a:ea typeface="Open Sans"/>
                <a:cs typeface="Open Sans"/>
                <a:sym typeface="Open Sans"/>
              </a:rPr>
              <a:t>Revenue</a:t>
            </a:r>
            <a:endParaRPr sz="1100" b="1">
              <a:latin typeface="Open Sans"/>
              <a:ea typeface="Open Sans"/>
              <a:cs typeface="Open Sans"/>
              <a:sym typeface="Open Sans"/>
            </a:endParaRPr>
          </a:p>
          <a:p>
            <a:pPr marL="457200" lvl="0" indent="-298450" algn="l" rtl="0">
              <a:lnSpc>
                <a:spcPct val="150000"/>
              </a:lnSpc>
              <a:spcBef>
                <a:spcPts val="1200"/>
              </a:spcBef>
              <a:spcAft>
                <a:spcPts val="0"/>
              </a:spcAft>
              <a:buSzPts val="1100"/>
              <a:buFont typeface="Open Sans"/>
              <a:buChar char="●"/>
            </a:pPr>
            <a:r>
              <a:rPr lang="en-US" sz="1100">
                <a:latin typeface="Open Sans"/>
                <a:ea typeface="Open Sans"/>
                <a:cs typeface="Open Sans"/>
                <a:sym typeface="Open Sans"/>
              </a:rPr>
              <a:t>Grants: $5,000</a:t>
            </a:r>
            <a:endParaRPr sz="1100">
              <a:latin typeface="Open Sans"/>
              <a:ea typeface="Open Sans"/>
              <a:cs typeface="Open Sans"/>
              <a:sym typeface="Open Sans"/>
            </a:endParaRPr>
          </a:p>
          <a:p>
            <a:pPr marL="457200" lvl="0" indent="-298450" algn="l" rtl="0">
              <a:lnSpc>
                <a:spcPct val="150000"/>
              </a:lnSpc>
              <a:spcBef>
                <a:spcPts val="0"/>
              </a:spcBef>
              <a:spcAft>
                <a:spcPts val="0"/>
              </a:spcAft>
              <a:buSzPts val="1100"/>
              <a:buFont typeface="Open Sans"/>
              <a:buChar char="●"/>
            </a:pPr>
            <a:r>
              <a:rPr lang="en-US" sz="1100">
                <a:latin typeface="Open Sans"/>
                <a:ea typeface="Open Sans"/>
                <a:cs typeface="Open Sans"/>
                <a:sym typeface="Open Sans"/>
              </a:rPr>
              <a:t>Board Donations: $4,410.00</a:t>
            </a:r>
            <a:endParaRPr sz="1100">
              <a:latin typeface="Open Sans"/>
              <a:ea typeface="Open Sans"/>
              <a:cs typeface="Open Sans"/>
              <a:sym typeface="Open Sans"/>
            </a:endParaRPr>
          </a:p>
          <a:p>
            <a:pPr marL="457200" lvl="0" indent="-298450" algn="l" rtl="0">
              <a:lnSpc>
                <a:spcPct val="150000"/>
              </a:lnSpc>
              <a:spcBef>
                <a:spcPts val="0"/>
              </a:spcBef>
              <a:spcAft>
                <a:spcPts val="0"/>
              </a:spcAft>
              <a:buSzPts val="1100"/>
              <a:buFont typeface="Open Sans"/>
              <a:buChar char="●"/>
            </a:pPr>
            <a:r>
              <a:rPr lang="en-US" sz="1100">
                <a:latin typeface="Open Sans"/>
                <a:ea typeface="Open Sans"/>
                <a:cs typeface="Open Sans"/>
                <a:sym typeface="Open Sans"/>
              </a:rPr>
              <a:t>Private Donations: $2,500.00</a:t>
            </a:r>
            <a:endParaRPr sz="1100">
              <a:latin typeface="Open Sans"/>
              <a:ea typeface="Open Sans"/>
              <a:cs typeface="Open Sans"/>
              <a:sym typeface="Open Sans"/>
            </a:endParaRPr>
          </a:p>
          <a:p>
            <a:pPr marL="457200" lvl="0" indent="-298450" algn="l" rtl="0">
              <a:lnSpc>
                <a:spcPct val="150000"/>
              </a:lnSpc>
              <a:spcBef>
                <a:spcPts val="0"/>
              </a:spcBef>
              <a:spcAft>
                <a:spcPts val="0"/>
              </a:spcAft>
              <a:buSzPts val="1100"/>
              <a:buFont typeface="Open Sans"/>
              <a:buChar char="●"/>
            </a:pPr>
            <a:r>
              <a:rPr lang="en-US" sz="1100">
                <a:latin typeface="Open Sans"/>
                <a:ea typeface="Open Sans"/>
                <a:cs typeface="Open Sans"/>
                <a:sym typeface="Open Sans"/>
              </a:rPr>
              <a:t>Program Registration: $1,066.00</a:t>
            </a:r>
            <a:endParaRPr sz="1100">
              <a:latin typeface="Open Sans"/>
              <a:ea typeface="Open Sans"/>
              <a:cs typeface="Open Sans"/>
              <a:sym typeface="Open Sans"/>
            </a:endParaRPr>
          </a:p>
          <a:p>
            <a:pPr marL="0" lvl="0" indent="0" algn="l" rtl="0">
              <a:lnSpc>
                <a:spcPct val="150000"/>
              </a:lnSpc>
              <a:spcBef>
                <a:spcPts val="1200"/>
              </a:spcBef>
              <a:spcAft>
                <a:spcPts val="0"/>
              </a:spcAft>
              <a:buNone/>
            </a:pPr>
            <a:r>
              <a:rPr lang="en-US" sz="1100" b="1">
                <a:latin typeface="Open Sans"/>
                <a:ea typeface="Open Sans"/>
                <a:cs typeface="Open Sans"/>
                <a:sym typeface="Open Sans"/>
              </a:rPr>
              <a:t>Expenses</a:t>
            </a:r>
            <a:endParaRPr sz="1100" b="1">
              <a:latin typeface="Open Sans"/>
              <a:ea typeface="Open Sans"/>
              <a:cs typeface="Open Sans"/>
              <a:sym typeface="Open Sans"/>
            </a:endParaRPr>
          </a:p>
          <a:p>
            <a:pPr marL="457200" lvl="0" indent="-298450" algn="l" rtl="0">
              <a:lnSpc>
                <a:spcPct val="150000"/>
              </a:lnSpc>
              <a:spcBef>
                <a:spcPts val="1200"/>
              </a:spcBef>
              <a:spcAft>
                <a:spcPts val="0"/>
              </a:spcAft>
              <a:buSzPts val="1100"/>
              <a:buFont typeface="Open Sans"/>
              <a:buChar char="●"/>
            </a:pPr>
            <a:r>
              <a:rPr lang="en-US" sz="1100">
                <a:latin typeface="Open Sans"/>
                <a:ea typeface="Open Sans"/>
                <a:cs typeface="Open Sans"/>
                <a:sym typeface="Open Sans"/>
              </a:rPr>
              <a:t>Auto Expense: $1,595.08  (Fuel, Parking &amp; Maintenance)</a:t>
            </a:r>
            <a:endParaRPr sz="1100">
              <a:latin typeface="Open Sans"/>
              <a:ea typeface="Open Sans"/>
              <a:cs typeface="Open Sans"/>
              <a:sym typeface="Open Sans"/>
            </a:endParaRPr>
          </a:p>
          <a:p>
            <a:pPr marL="457200" lvl="0" indent="-298450" algn="l" rtl="0">
              <a:lnSpc>
                <a:spcPct val="150000"/>
              </a:lnSpc>
              <a:spcBef>
                <a:spcPts val="0"/>
              </a:spcBef>
              <a:spcAft>
                <a:spcPts val="0"/>
              </a:spcAft>
              <a:buSzPts val="1100"/>
              <a:buFont typeface="Open Sans"/>
              <a:buChar char="●"/>
            </a:pPr>
            <a:r>
              <a:rPr lang="en-US" sz="1100">
                <a:latin typeface="Open Sans"/>
                <a:ea typeface="Open Sans"/>
                <a:cs typeface="Open Sans"/>
                <a:sym typeface="Open Sans"/>
              </a:rPr>
              <a:t>Auto Insurance: $4,187.93</a:t>
            </a:r>
            <a:endParaRPr sz="1100">
              <a:latin typeface="Open Sans"/>
              <a:ea typeface="Open Sans"/>
              <a:cs typeface="Open Sans"/>
              <a:sym typeface="Open Sans"/>
            </a:endParaRPr>
          </a:p>
          <a:p>
            <a:pPr marL="457200" lvl="0" indent="-298450" algn="l" rtl="0">
              <a:lnSpc>
                <a:spcPct val="150000"/>
              </a:lnSpc>
              <a:spcBef>
                <a:spcPts val="0"/>
              </a:spcBef>
              <a:spcAft>
                <a:spcPts val="0"/>
              </a:spcAft>
              <a:buSzPts val="1100"/>
              <a:buFont typeface="Open Sans"/>
              <a:buChar char="●"/>
            </a:pPr>
            <a:r>
              <a:rPr lang="en-US" sz="1100">
                <a:latin typeface="Open Sans"/>
                <a:ea typeface="Open Sans"/>
                <a:cs typeface="Open Sans"/>
                <a:sym typeface="Open Sans"/>
              </a:rPr>
              <a:t>Fundraising Expense - $1,902.46</a:t>
            </a:r>
            <a:endParaRPr sz="1100">
              <a:latin typeface="Open Sans"/>
              <a:ea typeface="Open Sans"/>
              <a:cs typeface="Open Sans"/>
              <a:sym typeface="Open Sans"/>
            </a:endParaRPr>
          </a:p>
          <a:p>
            <a:pPr marL="457200" lvl="0" indent="-298450" algn="l" rtl="0">
              <a:lnSpc>
                <a:spcPct val="150000"/>
              </a:lnSpc>
              <a:spcBef>
                <a:spcPts val="0"/>
              </a:spcBef>
              <a:spcAft>
                <a:spcPts val="0"/>
              </a:spcAft>
              <a:buSzPts val="1100"/>
              <a:buFont typeface="Open Sans"/>
              <a:buChar char="●"/>
            </a:pPr>
            <a:r>
              <a:rPr lang="en-US" sz="1100">
                <a:latin typeface="Open Sans"/>
                <a:ea typeface="Open Sans"/>
                <a:cs typeface="Open Sans"/>
                <a:sym typeface="Open Sans"/>
              </a:rPr>
              <a:t>Program Operations: $2,700.00</a:t>
            </a:r>
            <a:endParaRPr sz="1100">
              <a:latin typeface="Open Sans"/>
              <a:ea typeface="Open Sans"/>
              <a:cs typeface="Open Sans"/>
              <a:sym typeface="Open Sans"/>
            </a:endParaRPr>
          </a:p>
          <a:p>
            <a:pPr marL="0" lvl="0" indent="0" algn="l" rtl="0">
              <a:lnSpc>
                <a:spcPct val="150000"/>
              </a:lnSpc>
              <a:spcBef>
                <a:spcPts val="1200"/>
              </a:spcBef>
              <a:spcAft>
                <a:spcPts val="0"/>
              </a:spcAft>
              <a:buNone/>
            </a:pPr>
            <a:r>
              <a:rPr lang="en-US" sz="1100" b="1">
                <a:latin typeface="Open Sans"/>
                <a:ea typeface="Open Sans"/>
                <a:cs typeface="Open Sans"/>
                <a:sym typeface="Open Sans"/>
              </a:rPr>
              <a:t>Net Income</a:t>
            </a:r>
            <a:r>
              <a:rPr lang="en-US" sz="1100">
                <a:latin typeface="Open Sans"/>
                <a:ea typeface="Open Sans"/>
                <a:cs typeface="Open Sans"/>
                <a:sym typeface="Open Sans"/>
              </a:rPr>
              <a:t>: $575.32</a:t>
            </a:r>
            <a:endParaRPr sz="1100">
              <a:latin typeface="Open Sans"/>
              <a:ea typeface="Open Sans"/>
              <a:cs typeface="Open Sans"/>
              <a:sym typeface="Open Sans"/>
            </a:endParaRPr>
          </a:p>
          <a:p>
            <a:pPr marL="0" lvl="0" indent="0" algn="l" rtl="0">
              <a:lnSpc>
                <a:spcPct val="150000"/>
              </a:lnSpc>
              <a:spcBef>
                <a:spcPts val="1200"/>
              </a:spcBef>
              <a:spcAft>
                <a:spcPts val="0"/>
              </a:spcAft>
              <a:buNone/>
            </a:pPr>
            <a:endParaRPr sz="1300">
              <a:latin typeface="Open Sans"/>
              <a:ea typeface="Open Sans"/>
              <a:cs typeface="Open Sans"/>
              <a:sym typeface="Open Sans"/>
            </a:endParaRPr>
          </a:p>
          <a:p>
            <a:pPr marL="0" lvl="0" indent="0" algn="l" rtl="0">
              <a:lnSpc>
                <a:spcPct val="150000"/>
              </a:lnSpc>
              <a:spcBef>
                <a:spcPts val="1200"/>
              </a:spcBef>
              <a:spcAft>
                <a:spcPts val="1200"/>
              </a:spcAft>
              <a:buNone/>
            </a:pPr>
            <a:endParaRPr>
              <a:solidFill>
                <a:schemeClr val="dk2"/>
              </a:solidFill>
              <a:latin typeface="Economica"/>
              <a:ea typeface="Economica"/>
              <a:cs typeface="Economica"/>
              <a:sym typeface="Economica"/>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g32bdfbb9d25_0_43"/>
          <p:cNvSpPr txBox="1">
            <a:spLocks noGrp="1"/>
          </p:cNvSpPr>
          <p:nvPr>
            <p:ph type="title"/>
          </p:nvPr>
        </p:nvSpPr>
        <p:spPr>
          <a:xfrm>
            <a:off x="415633" y="667900"/>
            <a:ext cx="11360700" cy="8316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t>2024 Recognition / 2025 Goals</a:t>
            </a:r>
            <a:endParaRPr/>
          </a:p>
        </p:txBody>
      </p:sp>
      <p:sp>
        <p:nvSpPr>
          <p:cNvPr id="251" name="Google Shape;251;g32bdfbb9d25_0_43"/>
          <p:cNvSpPr txBox="1"/>
          <p:nvPr/>
        </p:nvSpPr>
        <p:spPr>
          <a:xfrm>
            <a:off x="415625" y="1968475"/>
            <a:ext cx="10742100" cy="52512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1400"/>
              </a:spcBef>
              <a:spcAft>
                <a:spcPts val="0"/>
              </a:spcAft>
              <a:buNone/>
            </a:pPr>
            <a:r>
              <a:rPr lang="en-US" sz="1300" b="1">
                <a:latin typeface="Open Sans"/>
                <a:ea typeface="Open Sans"/>
                <a:cs typeface="Open Sans"/>
                <a:sym typeface="Open Sans"/>
              </a:rPr>
              <a:t>Recognition and Awards</a:t>
            </a:r>
            <a:endParaRPr sz="1300" b="1">
              <a:latin typeface="Open Sans"/>
              <a:ea typeface="Open Sans"/>
              <a:cs typeface="Open Sans"/>
              <a:sym typeface="Open Sans"/>
            </a:endParaRPr>
          </a:p>
          <a:p>
            <a:pPr marL="457200" lvl="0" indent="-298450" algn="l" rtl="0">
              <a:lnSpc>
                <a:spcPct val="150000"/>
              </a:lnSpc>
              <a:spcBef>
                <a:spcPts val="1200"/>
              </a:spcBef>
              <a:spcAft>
                <a:spcPts val="0"/>
              </a:spcAft>
              <a:buSzPts val="1100"/>
              <a:buFont typeface="Open Sans"/>
              <a:buChar char="●"/>
            </a:pPr>
            <a:r>
              <a:rPr lang="en-US" sz="1100" b="1">
                <a:latin typeface="Open Sans"/>
                <a:ea typeface="Open Sans"/>
                <a:cs typeface="Open Sans"/>
                <a:sym typeface="Open Sans"/>
              </a:rPr>
              <a:t>Los Angeles Trial Lawyers’ Charities (LATLC)</a:t>
            </a:r>
            <a:r>
              <a:rPr lang="en-US" sz="1100">
                <a:latin typeface="Open Sans"/>
                <a:ea typeface="Open Sans"/>
                <a:cs typeface="Open Sans"/>
                <a:sym typeface="Open Sans"/>
              </a:rPr>
              <a:t>: Acknowledged for five consecutive years of impactful grant utilization.</a:t>
            </a:r>
            <a:endParaRPr sz="1100">
              <a:latin typeface="Open Sans"/>
              <a:ea typeface="Open Sans"/>
              <a:cs typeface="Open Sans"/>
              <a:sym typeface="Open Sans"/>
            </a:endParaRPr>
          </a:p>
          <a:p>
            <a:pPr marL="457200" lvl="0" indent="-298450" algn="l" rtl="0">
              <a:lnSpc>
                <a:spcPct val="150000"/>
              </a:lnSpc>
              <a:spcBef>
                <a:spcPts val="0"/>
              </a:spcBef>
              <a:spcAft>
                <a:spcPts val="0"/>
              </a:spcAft>
              <a:buSzPts val="1100"/>
              <a:buFont typeface="Open Sans"/>
              <a:buChar char="●"/>
            </a:pPr>
            <a:r>
              <a:rPr lang="en-US" sz="1100" b="1">
                <a:latin typeface="Open Sans"/>
                <a:ea typeface="Open Sans"/>
                <a:cs typeface="Open Sans"/>
                <a:sym typeface="Open Sans"/>
              </a:rPr>
              <a:t>Elizabeth A. Lynn Foundation</a:t>
            </a:r>
            <a:r>
              <a:rPr lang="en-US" sz="1100">
                <a:latin typeface="Open Sans"/>
                <a:ea typeface="Open Sans"/>
                <a:cs typeface="Open Sans"/>
                <a:sym typeface="Open Sans"/>
              </a:rPr>
              <a:t>: Recognized for excellence in literacy program delivery.</a:t>
            </a:r>
            <a:endParaRPr sz="1100">
              <a:latin typeface="Open Sans"/>
              <a:ea typeface="Open Sans"/>
              <a:cs typeface="Open Sans"/>
              <a:sym typeface="Open Sans"/>
            </a:endParaRPr>
          </a:p>
          <a:p>
            <a:pPr marL="0" lvl="0" indent="0" algn="l" rtl="0">
              <a:lnSpc>
                <a:spcPct val="150000"/>
              </a:lnSpc>
              <a:spcBef>
                <a:spcPts val="1200"/>
              </a:spcBef>
              <a:spcAft>
                <a:spcPts val="0"/>
              </a:spcAft>
              <a:buNone/>
            </a:pPr>
            <a:endParaRPr sz="1100">
              <a:latin typeface="Open Sans"/>
              <a:ea typeface="Open Sans"/>
              <a:cs typeface="Open Sans"/>
              <a:sym typeface="Open Sans"/>
            </a:endParaRPr>
          </a:p>
          <a:p>
            <a:pPr marL="0" lvl="0" indent="0" algn="l" rtl="0">
              <a:lnSpc>
                <a:spcPct val="150000"/>
              </a:lnSpc>
              <a:spcBef>
                <a:spcPts val="1400"/>
              </a:spcBef>
              <a:spcAft>
                <a:spcPts val="0"/>
              </a:spcAft>
              <a:buNone/>
            </a:pPr>
            <a:r>
              <a:rPr lang="en-US" sz="1300" b="1">
                <a:latin typeface="Open Sans"/>
                <a:ea typeface="Open Sans"/>
                <a:cs typeface="Open Sans"/>
                <a:sym typeface="Open Sans"/>
              </a:rPr>
              <a:t>Goals for 2025</a:t>
            </a:r>
            <a:endParaRPr sz="1300" b="1">
              <a:latin typeface="Open Sans"/>
              <a:ea typeface="Open Sans"/>
              <a:cs typeface="Open Sans"/>
              <a:sym typeface="Open Sans"/>
            </a:endParaRPr>
          </a:p>
          <a:p>
            <a:pPr marL="457200" lvl="0" indent="-298450" algn="l" rtl="0">
              <a:lnSpc>
                <a:spcPct val="150000"/>
              </a:lnSpc>
              <a:spcBef>
                <a:spcPts val="1200"/>
              </a:spcBef>
              <a:spcAft>
                <a:spcPts val="0"/>
              </a:spcAft>
              <a:buSzPts val="1100"/>
              <a:buFont typeface="Open Sans"/>
              <a:buAutoNum type="arabicPeriod"/>
            </a:pPr>
            <a:r>
              <a:rPr lang="en-US" sz="1100" b="1">
                <a:latin typeface="Open Sans"/>
                <a:ea typeface="Open Sans"/>
                <a:cs typeface="Open Sans"/>
                <a:sym typeface="Open Sans"/>
              </a:rPr>
              <a:t>Enhance Career Training Programs</a:t>
            </a:r>
            <a:br>
              <a:rPr lang="en-US" sz="1100" b="1">
                <a:latin typeface="Open Sans"/>
                <a:ea typeface="Open Sans"/>
                <a:cs typeface="Open Sans"/>
                <a:sym typeface="Open Sans"/>
              </a:rPr>
            </a:br>
            <a:endParaRPr sz="1100" b="1">
              <a:latin typeface="Open Sans"/>
              <a:ea typeface="Open Sans"/>
              <a:cs typeface="Open Sans"/>
              <a:sym typeface="Open Sans"/>
            </a:endParaRPr>
          </a:p>
          <a:p>
            <a:pPr marL="914400" lvl="1" indent="-298450" algn="l" rtl="0">
              <a:lnSpc>
                <a:spcPct val="150000"/>
              </a:lnSpc>
              <a:spcBef>
                <a:spcPts val="0"/>
              </a:spcBef>
              <a:spcAft>
                <a:spcPts val="0"/>
              </a:spcAft>
              <a:buSzPts val="1100"/>
              <a:buFont typeface="Open Sans"/>
              <a:buChar char="○"/>
            </a:pPr>
            <a:r>
              <a:rPr lang="en-US" sz="1100">
                <a:latin typeface="Open Sans"/>
                <a:ea typeface="Open Sans"/>
                <a:cs typeface="Open Sans"/>
                <a:sym typeface="Open Sans"/>
              </a:rPr>
              <a:t>Establish formal partnerships with local businesses to provide 50 internship opportunities.</a:t>
            </a:r>
            <a:endParaRPr sz="1100">
              <a:latin typeface="Open Sans"/>
              <a:ea typeface="Open Sans"/>
              <a:cs typeface="Open Sans"/>
              <a:sym typeface="Open Sans"/>
            </a:endParaRPr>
          </a:p>
          <a:p>
            <a:pPr marL="457200" lvl="0" indent="-298450" algn="l" rtl="0">
              <a:lnSpc>
                <a:spcPct val="150000"/>
              </a:lnSpc>
              <a:spcBef>
                <a:spcPts val="0"/>
              </a:spcBef>
              <a:spcAft>
                <a:spcPts val="0"/>
              </a:spcAft>
              <a:buSzPts val="1100"/>
              <a:buFont typeface="Open Sans"/>
              <a:buAutoNum type="arabicPeriod"/>
            </a:pPr>
            <a:r>
              <a:rPr lang="en-US" sz="1100" b="1">
                <a:latin typeface="Open Sans"/>
                <a:ea typeface="Open Sans"/>
                <a:cs typeface="Open Sans"/>
                <a:sym typeface="Open Sans"/>
              </a:rPr>
              <a:t>Strengthen Community Engagement</a:t>
            </a:r>
            <a:br>
              <a:rPr lang="en-US" sz="1100" b="1">
                <a:latin typeface="Open Sans"/>
                <a:ea typeface="Open Sans"/>
                <a:cs typeface="Open Sans"/>
                <a:sym typeface="Open Sans"/>
              </a:rPr>
            </a:br>
            <a:endParaRPr sz="1100" b="1">
              <a:latin typeface="Open Sans"/>
              <a:ea typeface="Open Sans"/>
              <a:cs typeface="Open Sans"/>
              <a:sym typeface="Open Sans"/>
            </a:endParaRPr>
          </a:p>
          <a:p>
            <a:pPr marL="914400" lvl="1" indent="-298450" algn="l" rtl="0">
              <a:lnSpc>
                <a:spcPct val="150000"/>
              </a:lnSpc>
              <a:spcBef>
                <a:spcPts val="0"/>
              </a:spcBef>
              <a:spcAft>
                <a:spcPts val="0"/>
              </a:spcAft>
              <a:buSzPts val="1100"/>
              <a:buFont typeface="Open Sans"/>
              <a:buChar char="○"/>
            </a:pPr>
            <a:r>
              <a:rPr lang="en-US" sz="1100">
                <a:latin typeface="Open Sans"/>
                <a:ea typeface="Open Sans"/>
                <a:cs typeface="Open Sans"/>
                <a:sym typeface="Open Sans"/>
              </a:rPr>
              <a:t>Host quarterly events to deepen relationships with stakeholders and beneficiaries.</a:t>
            </a:r>
            <a:endParaRPr sz="1100">
              <a:latin typeface="Open Sans"/>
              <a:ea typeface="Open Sans"/>
              <a:cs typeface="Open Sans"/>
              <a:sym typeface="Open Sans"/>
            </a:endParaRPr>
          </a:p>
          <a:p>
            <a:pPr marL="457200" lvl="0" indent="-298450" algn="l" rtl="0">
              <a:lnSpc>
                <a:spcPct val="150000"/>
              </a:lnSpc>
              <a:spcBef>
                <a:spcPts val="0"/>
              </a:spcBef>
              <a:spcAft>
                <a:spcPts val="0"/>
              </a:spcAft>
              <a:buSzPts val="1100"/>
              <a:buFont typeface="Open Sans"/>
              <a:buAutoNum type="arabicPeriod"/>
            </a:pPr>
            <a:r>
              <a:rPr lang="en-US" sz="1100" b="1">
                <a:latin typeface="Open Sans"/>
                <a:ea typeface="Open Sans"/>
                <a:cs typeface="Open Sans"/>
                <a:sym typeface="Open Sans"/>
              </a:rPr>
              <a:t>Increase Funding</a:t>
            </a:r>
            <a:br>
              <a:rPr lang="en-US" sz="1100" b="1">
                <a:latin typeface="Open Sans"/>
                <a:ea typeface="Open Sans"/>
                <a:cs typeface="Open Sans"/>
                <a:sym typeface="Open Sans"/>
              </a:rPr>
            </a:br>
            <a:endParaRPr sz="1100" b="1">
              <a:latin typeface="Open Sans"/>
              <a:ea typeface="Open Sans"/>
              <a:cs typeface="Open Sans"/>
              <a:sym typeface="Open Sans"/>
            </a:endParaRPr>
          </a:p>
          <a:p>
            <a:pPr marL="914400" lvl="1" indent="-298450" algn="l" rtl="0">
              <a:lnSpc>
                <a:spcPct val="150000"/>
              </a:lnSpc>
              <a:spcBef>
                <a:spcPts val="0"/>
              </a:spcBef>
              <a:spcAft>
                <a:spcPts val="0"/>
              </a:spcAft>
              <a:buSzPts val="1100"/>
              <a:buFont typeface="Open Sans"/>
              <a:buChar char="○"/>
            </a:pPr>
            <a:r>
              <a:rPr lang="en-US" sz="1100">
                <a:latin typeface="Open Sans"/>
                <a:ea typeface="Open Sans"/>
                <a:cs typeface="Open Sans"/>
                <a:sym typeface="Open Sans"/>
              </a:rPr>
              <a:t>Identify and apply for at least five new grant opportunities.</a:t>
            </a:r>
            <a:endParaRPr sz="1100">
              <a:latin typeface="Open Sans"/>
              <a:ea typeface="Open Sans"/>
              <a:cs typeface="Open Sans"/>
              <a:sym typeface="Open Sans"/>
            </a:endParaRPr>
          </a:p>
          <a:p>
            <a:pPr marL="0" lvl="0" indent="0" algn="l" rtl="0">
              <a:lnSpc>
                <a:spcPct val="150000"/>
              </a:lnSpc>
              <a:spcBef>
                <a:spcPts val="1200"/>
              </a:spcBef>
              <a:spcAft>
                <a:spcPts val="0"/>
              </a:spcAft>
              <a:buNone/>
            </a:pPr>
            <a:endParaRPr sz="1100">
              <a:latin typeface="Open Sans"/>
              <a:ea typeface="Open Sans"/>
              <a:cs typeface="Open Sans"/>
              <a:sym typeface="Open Sans"/>
            </a:endParaRPr>
          </a:p>
          <a:p>
            <a:pPr marL="0" lvl="0" indent="0" algn="l" rtl="0">
              <a:lnSpc>
                <a:spcPct val="150000"/>
              </a:lnSpc>
              <a:spcBef>
                <a:spcPts val="1200"/>
              </a:spcBef>
              <a:spcAft>
                <a:spcPts val="1200"/>
              </a:spcAft>
              <a:buNone/>
            </a:pPr>
            <a:endParaRPr>
              <a:solidFill>
                <a:schemeClr val="dk2"/>
              </a:solidFill>
              <a:latin typeface="Economica"/>
              <a:ea typeface="Economica"/>
              <a:cs typeface="Economica"/>
              <a:sym typeface="Economica"/>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g32bdfbb9d25_0_49"/>
          <p:cNvSpPr txBox="1">
            <a:spLocks noGrp="1"/>
          </p:cNvSpPr>
          <p:nvPr>
            <p:ph type="title"/>
          </p:nvPr>
        </p:nvSpPr>
        <p:spPr>
          <a:xfrm>
            <a:off x="415633" y="667900"/>
            <a:ext cx="11360700" cy="8316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t>Closing Remarks</a:t>
            </a:r>
            <a:endParaRPr/>
          </a:p>
        </p:txBody>
      </p:sp>
      <p:sp>
        <p:nvSpPr>
          <p:cNvPr id="257" name="Google Shape;257;g32bdfbb9d25_0_49"/>
          <p:cNvSpPr txBox="1"/>
          <p:nvPr/>
        </p:nvSpPr>
        <p:spPr>
          <a:xfrm>
            <a:off x="415625" y="1883875"/>
            <a:ext cx="11259900" cy="28041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1400"/>
              </a:spcBef>
              <a:spcAft>
                <a:spcPts val="0"/>
              </a:spcAft>
              <a:buNone/>
            </a:pPr>
            <a:endParaRPr sz="1300" b="1">
              <a:latin typeface="Open Sans"/>
              <a:ea typeface="Open Sans"/>
              <a:cs typeface="Open Sans"/>
              <a:sym typeface="Open Sans"/>
            </a:endParaRPr>
          </a:p>
          <a:p>
            <a:pPr marL="0" lvl="0" indent="0" algn="l" rtl="0">
              <a:lnSpc>
                <a:spcPct val="150000"/>
              </a:lnSpc>
              <a:spcBef>
                <a:spcPts val="1400"/>
              </a:spcBef>
              <a:spcAft>
                <a:spcPts val="0"/>
              </a:spcAft>
              <a:buNone/>
            </a:pPr>
            <a:r>
              <a:rPr lang="en-US" sz="1300" b="1">
                <a:latin typeface="Open Sans"/>
                <a:ea typeface="Open Sans"/>
                <a:cs typeface="Open Sans"/>
                <a:sym typeface="Open Sans"/>
              </a:rPr>
              <a:t>Closing Remarks</a:t>
            </a:r>
            <a:endParaRPr sz="1300" b="1">
              <a:latin typeface="Open Sans"/>
              <a:ea typeface="Open Sans"/>
              <a:cs typeface="Open Sans"/>
              <a:sym typeface="Open Sans"/>
            </a:endParaRPr>
          </a:p>
          <a:p>
            <a:pPr marL="0" lvl="0" indent="0" algn="l" rtl="0">
              <a:lnSpc>
                <a:spcPct val="150000"/>
              </a:lnSpc>
              <a:spcBef>
                <a:spcPts val="1200"/>
              </a:spcBef>
              <a:spcAft>
                <a:spcPts val="0"/>
              </a:spcAft>
              <a:buNone/>
            </a:pPr>
            <a:r>
              <a:rPr lang="en-US" sz="1100">
                <a:latin typeface="Open Sans"/>
                <a:ea typeface="Open Sans"/>
                <a:cs typeface="Open Sans"/>
                <a:sym typeface="Open Sans"/>
              </a:rPr>
              <a:t>As we close another successful year, I want to extend my deepest thanks to each of you. Your leadership and commitment make the H.O.O.P. Foundation’s work possible. With your continued support, we look forward to achieving even greater heights in 2025.</a:t>
            </a:r>
            <a:endParaRPr sz="1100">
              <a:latin typeface="Open Sans"/>
              <a:ea typeface="Open Sans"/>
              <a:cs typeface="Open Sans"/>
              <a:sym typeface="Open Sans"/>
            </a:endParaRPr>
          </a:p>
          <a:p>
            <a:pPr marL="0" lvl="0" indent="0" algn="l" rtl="0">
              <a:lnSpc>
                <a:spcPct val="150000"/>
              </a:lnSpc>
              <a:spcBef>
                <a:spcPts val="1200"/>
              </a:spcBef>
              <a:spcAft>
                <a:spcPts val="1200"/>
              </a:spcAft>
              <a:buNone/>
            </a:pPr>
            <a:r>
              <a:rPr lang="en-US" sz="1100">
                <a:latin typeface="Open Sans"/>
                <a:ea typeface="Open Sans"/>
                <a:cs typeface="Open Sans"/>
                <a:sym typeface="Open Sans"/>
              </a:rPr>
              <a:t>Warm regards,</a:t>
            </a:r>
            <a:br>
              <a:rPr lang="en-US" sz="1100">
                <a:latin typeface="Open Sans"/>
                <a:ea typeface="Open Sans"/>
                <a:cs typeface="Open Sans"/>
                <a:sym typeface="Open Sans"/>
              </a:rPr>
            </a:br>
            <a:r>
              <a:rPr lang="en-US" sz="1100">
                <a:latin typeface="Open Sans"/>
                <a:ea typeface="Open Sans"/>
                <a:cs typeface="Open Sans"/>
                <a:sym typeface="Open Sans"/>
              </a:rPr>
              <a:t> </a:t>
            </a:r>
            <a:r>
              <a:rPr lang="en-US" sz="1500" b="1">
                <a:latin typeface="Caveat"/>
                <a:ea typeface="Caveat"/>
                <a:cs typeface="Caveat"/>
                <a:sym typeface="Caveat"/>
              </a:rPr>
              <a:t>Bryan C. Jones</a:t>
            </a:r>
            <a:r>
              <a:rPr lang="en-US" sz="1100">
                <a:latin typeface="Open Sans"/>
                <a:ea typeface="Open Sans"/>
                <a:cs typeface="Open Sans"/>
                <a:sym typeface="Open Sans"/>
              </a:rPr>
              <a:t/>
            </a:r>
            <a:br>
              <a:rPr lang="en-US" sz="1100">
                <a:latin typeface="Open Sans"/>
                <a:ea typeface="Open Sans"/>
                <a:cs typeface="Open Sans"/>
                <a:sym typeface="Open Sans"/>
              </a:rPr>
            </a:br>
            <a:r>
              <a:rPr lang="en-US" sz="1100">
                <a:latin typeface="Open Sans"/>
                <a:ea typeface="Open Sans"/>
                <a:cs typeface="Open Sans"/>
                <a:sym typeface="Open Sans"/>
              </a:rPr>
              <a:t> Executive Director</a:t>
            </a:r>
            <a:br>
              <a:rPr lang="en-US" sz="1100">
                <a:latin typeface="Open Sans"/>
                <a:ea typeface="Open Sans"/>
                <a:cs typeface="Open Sans"/>
                <a:sym typeface="Open Sans"/>
              </a:rPr>
            </a:br>
            <a:r>
              <a:rPr lang="en-US" sz="1100">
                <a:latin typeface="Open Sans"/>
                <a:ea typeface="Open Sans"/>
                <a:cs typeface="Open Sans"/>
                <a:sym typeface="Open Sans"/>
              </a:rPr>
              <a:t> H.O.O.P. Foundation</a:t>
            </a:r>
            <a:endParaRPr>
              <a:solidFill>
                <a:schemeClr val="dk2"/>
              </a:solidFill>
              <a:latin typeface="Economica"/>
              <a:ea typeface="Economica"/>
              <a:cs typeface="Economica"/>
              <a:sym typeface="Economica"/>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g1c6f4cb0741_0_1"/>
          <p:cNvSpPr txBox="1">
            <a:spLocks noGrp="1"/>
          </p:cNvSpPr>
          <p:nvPr>
            <p:ph type="body" idx="1"/>
          </p:nvPr>
        </p:nvSpPr>
        <p:spPr>
          <a:xfrm>
            <a:off x="8093875" y="6028525"/>
            <a:ext cx="4127400" cy="6141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US" sz="1600"/>
              <a:t> A 501 (c) (3) Charitable Organization</a:t>
            </a:r>
            <a:endParaRPr sz="1600"/>
          </a:p>
          <a:p>
            <a:pPr marL="0" lvl="0" indent="0" algn="l" rtl="0">
              <a:spcBef>
                <a:spcPts val="0"/>
              </a:spcBef>
              <a:spcAft>
                <a:spcPts val="0"/>
              </a:spcAft>
              <a:buNone/>
            </a:pPr>
            <a:r>
              <a:rPr lang="en-US" sz="1600"/>
              <a:t>Federal Tax ID #80-0228843</a:t>
            </a:r>
            <a:endParaRPr sz="1600"/>
          </a:p>
          <a:p>
            <a:pPr marL="0" lvl="0" indent="0" algn="l" rtl="0">
              <a:spcBef>
                <a:spcPts val="0"/>
              </a:spcBef>
              <a:spcAft>
                <a:spcPts val="0"/>
              </a:spcAft>
              <a:buNone/>
            </a:pPr>
            <a:endParaRPr sz="1400">
              <a:latin typeface="Roboto"/>
              <a:ea typeface="Roboto"/>
              <a:cs typeface="Roboto"/>
              <a:sym typeface="Roboto"/>
            </a:endParaRPr>
          </a:p>
        </p:txBody>
      </p:sp>
      <p:pic>
        <p:nvPicPr>
          <p:cNvPr id="78" name="Google Shape;78;g1c6f4cb0741_0_1"/>
          <p:cNvPicPr preferRelativeResize="0"/>
          <p:nvPr/>
        </p:nvPicPr>
        <p:blipFill rotWithShape="1">
          <a:blip r:embed="rId3">
            <a:alphaModFix/>
          </a:blip>
          <a:srcRect/>
          <a:stretch/>
        </p:blipFill>
        <p:spPr>
          <a:xfrm>
            <a:off x="348500" y="5947525"/>
            <a:ext cx="2180926" cy="776100"/>
          </a:xfrm>
          <a:prstGeom prst="rect">
            <a:avLst/>
          </a:prstGeom>
          <a:noFill/>
          <a:ln>
            <a:noFill/>
          </a:ln>
        </p:spPr>
      </p:pic>
      <p:sp>
        <p:nvSpPr>
          <p:cNvPr id="79" name="Google Shape;79;g1c6f4cb0741_0_1"/>
          <p:cNvSpPr txBox="1"/>
          <p:nvPr/>
        </p:nvSpPr>
        <p:spPr>
          <a:xfrm>
            <a:off x="139000" y="-58975"/>
            <a:ext cx="11913900" cy="939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b="1">
                <a:latin typeface="Roboto"/>
                <a:ea typeface="Roboto"/>
                <a:cs typeface="Roboto"/>
                <a:sym typeface="Roboto"/>
              </a:rPr>
              <a:t>Who We Are</a:t>
            </a:r>
            <a:endParaRPr sz="3200" b="1">
              <a:latin typeface="Roboto"/>
              <a:ea typeface="Roboto"/>
              <a:cs typeface="Roboto"/>
              <a:sym typeface="Roboto"/>
            </a:endParaRPr>
          </a:p>
          <a:p>
            <a:pPr marL="0" lvl="0" indent="0" algn="l" rtl="0">
              <a:spcBef>
                <a:spcPts val="0"/>
              </a:spcBef>
              <a:spcAft>
                <a:spcPts val="0"/>
              </a:spcAft>
              <a:buNone/>
            </a:pPr>
            <a:r>
              <a:rPr lang="en-US" sz="1700" b="1">
                <a:latin typeface="Roboto"/>
                <a:ea typeface="Roboto"/>
                <a:cs typeface="Roboto"/>
                <a:sym typeface="Roboto"/>
              </a:rPr>
              <a:t>“To inspire and empower at-risk young people through access to sports and tutoring." </a:t>
            </a:r>
            <a:endParaRPr b="1">
              <a:latin typeface="Roboto"/>
              <a:ea typeface="Roboto"/>
              <a:cs typeface="Roboto"/>
              <a:sym typeface="Roboto"/>
            </a:endParaRPr>
          </a:p>
        </p:txBody>
      </p:sp>
      <p:sp>
        <p:nvSpPr>
          <p:cNvPr id="80" name="Google Shape;80;g1c6f4cb0741_0_1"/>
          <p:cNvSpPr txBox="1"/>
          <p:nvPr/>
        </p:nvSpPr>
        <p:spPr>
          <a:xfrm>
            <a:off x="348500" y="1145950"/>
            <a:ext cx="3573000" cy="47871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1300" b="1">
                <a:solidFill>
                  <a:srgbClr val="FFFFFF"/>
                </a:solidFill>
                <a:highlight>
                  <a:srgbClr val="073763"/>
                </a:highlight>
                <a:latin typeface="Merriweather"/>
                <a:ea typeface="Merriweather"/>
                <a:cs typeface="Merriweather"/>
                <a:sym typeface="Merriweather"/>
              </a:rPr>
              <a:t>Holistic Offerings &amp; Opportunity for People, Inc. was established in 2008 to engage families in the extremely low-income neighborhoods and uniquely address the obstacles inner - city youth face.</a:t>
            </a:r>
            <a:endParaRPr sz="1300" b="1">
              <a:solidFill>
                <a:srgbClr val="FFFFFF"/>
              </a:solidFill>
              <a:highlight>
                <a:srgbClr val="073763"/>
              </a:highlight>
              <a:latin typeface="Merriweather"/>
              <a:ea typeface="Merriweather"/>
              <a:cs typeface="Merriweather"/>
              <a:sym typeface="Merriweather"/>
            </a:endParaRPr>
          </a:p>
          <a:p>
            <a:pPr marL="0" lvl="0" indent="0" algn="l" rtl="0">
              <a:spcBef>
                <a:spcPts val="0"/>
              </a:spcBef>
              <a:spcAft>
                <a:spcPts val="0"/>
              </a:spcAft>
              <a:buNone/>
            </a:pPr>
            <a:endParaRPr sz="1300" b="1">
              <a:solidFill>
                <a:srgbClr val="FFFFFF"/>
              </a:solidFill>
              <a:highlight>
                <a:srgbClr val="073763"/>
              </a:highlight>
              <a:latin typeface="Merriweather"/>
              <a:ea typeface="Merriweather"/>
              <a:cs typeface="Merriweather"/>
              <a:sym typeface="Merriweather"/>
            </a:endParaRPr>
          </a:p>
          <a:p>
            <a:pPr marL="0" lvl="0" indent="0" algn="l" rtl="0">
              <a:spcBef>
                <a:spcPts val="0"/>
              </a:spcBef>
              <a:spcAft>
                <a:spcPts val="0"/>
              </a:spcAft>
              <a:buNone/>
            </a:pPr>
            <a:r>
              <a:rPr lang="en-US" sz="1300" b="1">
                <a:solidFill>
                  <a:srgbClr val="FFFFFF"/>
                </a:solidFill>
                <a:highlight>
                  <a:srgbClr val="073763"/>
                </a:highlight>
                <a:latin typeface="Merriweather"/>
                <a:ea typeface="Merriweather"/>
                <a:cs typeface="Merriweather"/>
                <a:sym typeface="Merriweather"/>
              </a:rPr>
              <a:t>From the organization's inception, the need to engage foster, homeless, juvenile justice-involved, and underserved youth was evident through the various community assessments and surveys. In practice and theory, transforming individual behaviors is vital when deterring recidivism and reducing negative reactions to inequalities exacerbated by a lack of support or advocacy. </a:t>
            </a:r>
            <a:endParaRPr sz="1300" b="1">
              <a:solidFill>
                <a:srgbClr val="FFFFFF"/>
              </a:solidFill>
              <a:highlight>
                <a:srgbClr val="073763"/>
              </a:highlight>
              <a:latin typeface="Merriweather"/>
              <a:ea typeface="Merriweather"/>
              <a:cs typeface="Merriweather"/>
              <a:sym typeface="Merriweather"/>
            </a:endParaRPr>
          </a:p>
          <a:p>
            <a:pPr marL="0" lvl="0" indent="0" algn="l" rtl="0">
              <a:spcBef>
                <a:spcPts val="0"/>
              </a:spcBef>
              <a:spcAft>
                <a:spcPts val="0"/>
              </a:spcAft>
              <a:buNone/>
            </a:pPr>
            <a:endParaRPr sz="1300" b="1">
              <a:solidFill>
                <a:srgbClr val="FFFFFF"/>
              </a:solidFill>
              <a:highlight>
                <a:srgbClr val="073763"/>
              </a:highlight>
              <a:latin typeface="Merriweather"/>
              <a:ea typeface="Merriweather"/>
              <a:cs typeface="Merriweather"/>
              <a:sym typeface="Merriweather"/>
            </a:endParaRPr>
          </a:p>
          <a:p>
            <a:pPr marL="0" lvl="0" indent="0" algn="l" rtl="0">
              <a:spcBef>
                <a:spcPts val="0"/>
              </a:spcBef>
              <a:spcAft>
                <a:spcPts val="0"/>
              </a:spcAft>
              <a:buNone/>
            </a:pPr>
            <a:r>
              <a:rPr lang="en-US" sz="1300" b="1">
                <a:solidFill>
                  <a:srgbClr val="FFFFFF"/>
                </a:solidFill>
                <a:highlight>
                  <a:srgbClr val="073763"/>
                </a:highlight>
                <a:latin typeface="Merriweather"/>
                <a:ea typeface="Merriweather"/>
                <a:cs typeface="Merriweather"/>
                <a:sym typeface="Merriweather"/>
              </a:rPr>
              <a:t>Youth need positive engagement, endorsement, encouragement, empowerment,  and public acceptance.</a:t>
            </a:r>
            <a:endParaRPr sz="1300" b="1">
              <a:solidFill>
                <a:srgbClr val="FFFFFF"/>
              </a:solidFill>
              <a:highlight>
                <a:srgbClr val="073763"/>
              </a:highlight>
              <a:latin typeface="Merriweather"/>
              <a:ea typeface="Merriweather"/>
              <a:cs typeface="Merriweather"/>
              <a:sym typeface="Merriweather"/>
            </a:endParaRPr>
          </a:p>
          <a:p>
            <a:pPr marL="0" lvl="0" indent="0" algn="l" rtl="0">
              <a:spcBef>
                <a:spcPts val="0"/>
              </a:spcBef>
              <a:spcAft>
                <a:spcPts val="0"/>
              </a:spcAft>
              <a:buNone/>
            </a:pPr>
            <a:endParaRPr sz="1300" b="1">
              <a:solidFill>
                <a:srgbClr val="FFFFFF"/>
              </a:solidFill>
              <a:highlight>
                <a:srgbClr val="073763"/>
              </a:highlight>
              <a:latin typeface="Merriweather"/>
              <a:ea typeface="Merriweather"/>
              <a:cs typeface="Merriweather"/>
              <a:sym typeface="Merriweather"/>
            </a:endParaRPr>
          </a:p>
        </p:txBody>
      </p:sp>
      <p:pic>
        <p:nvPicPr>
          <p:cNvPr id="81" name="Google Shape;81;g1c6f4cb0741_0_1"/>
          <p:cNvPicPr preferRelativeResize="0"/>
          <p:nvPr/>
        </p:nvPicPr>
        <p:blipFill>
          <a:blip r:embed="rId4">
            <a:alphaModFix/>
          </a:blip>
          <a:stretch>
            <a:fillRect/>
          </a:stretch>
        </p:blipFill>
        <p:spPr>
          <a:xfrm>
            <a:off x="8085725" y="1075425"/>
            <a:ext cx="3867300" cy="3903300"/>
          </a:xfrm>
          <a:prstGeom prst="cube">
            <a:avLst>
              <a:gd name="adj" fmla="val 25000"/>
            </a:avLst>
          </a:prstGeom>
          <a:noFill/>
          <a:ln>
            <a:noFill/>
          </a:ln>
        </p:spPr>
      </p:pic>
      <p:pic>
        <p:nvPicPr>
          <p:cNvPr id="82" name="Google Shape;82;g1c6f4cb0741_0_1"/>
          <p:cNvPicPr preferRelativeResize="0"/>
          <p:nvPr/>
        </p:nvPicPr>
        <p:blipFill rotWithShape="1">
          <a:blip r:embed="rId5">
            <a:alphaModFix/>
          </a:blip>
          <a:srcRect l="19815" t="1550" r="9618" b="1550"/>
          <a:stretch/>
        </p:blipFill>
        <p:spPr>
          <a:xfrm>
            <a:off x="4167125" y="1145950"/>
            <a:ext cx="4055700" cy="4059000"/>
          </a:xfrm>
          <a:prstGeom prst="cube">
            <a:avLst>
              <a:gd name="adj" fmla="val 25000"/>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87" name="Google Shape;87;g1c6f4cb0741_0_16"/>
          <p:cNvPicPr preferRelativeResize="0"/>
          <p:nvPr/>
        </p:nvPicPr>
        <p:blipFill rotWithShape="1">
          <a:blip r:embed="rId3">
            <a:alphaModFix/>
          </a:blip>
          <a:srcRect/>
          <a:stretch/>
        </p:blipFill>
        <p:spPr>
          <a:xfrm>
            <a:off x="302562" y="5947525"/>
            <a:ext cx="2108815" cy="776100"/>
          </a:xfrm>
          <a:prstGeom prst="rect">
            <a:avLst/>
          </a:prstGeom>
          <a:noFill/>
          <a:ln>
            <a:noFill/>
          </a:ln>
        </p:spPr>
      </p:pic>
      <p:sp>
        <p:nvSpPr>
          <p:cNvPr id="88" name="Google Shape;88;g1c6f4cb0741_0_16"/>
          <p:cNvSpPr txBox="1"/>
          <p:nvPr/>
        </p:nvSpPr>
        <p:spPr>
          <a:xfrm>
            <a:off x="7845225" y="5947525"/>
            <a:ext cx="3949200" cy="892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a:solidFill>
                  <a:schemeClr val="lt1"/>
                </a:solidFill>
                <a:latin typeface="Merriweather"/>
                <a:ea typeface="Merriweather"/>
                <a:cs typeface="Merriweather"/>
                <a:sym typeface="Merriweather"/>
              </a:rPr>
              <a:t> A 501 (c) (3) Charitable Organization  Federal Tax ID #80-0228843</a:t>
            </a:r>
            <a:endParaRPr sz="1600">
              <a:solidFill>
                <a:schemeClr val="lt1"/>
              </a:solidFill>
              <a:latin typeface="Merriweather"/>
              <a:ea typeface="Merriweather"/>
              <a:cs typeface="Merriweather"/>
              <a:sym typeface="Merriweather"/>
            </a:endParaRPr>
          </a:p>
          <a:p>
            <a:pPr marL="0" lvl="0" indent="0" algn="l" rtl="0">
              <a:spcBef>
                <a:spcPts val="0"/>
              </a:spcBef>
              <a:spcAft>
                <a:spcPts val="0"/>
              </a:spcAft>
              <a:buNone/>
            </a:pPr>
            <a:endParaRPr>
              <a:solidFill>
                <a:schemeClr val="lt1"/>
              </a:solidFill>
              <a:latin typeface="Roboto"/>
              <a:ea typeface="Roboto"/>
              <a:cs typeface="Roboto"/>
              <a:sym typeface="Roboto"/>
            </a:endParaRPr>
          </a:p>
        </p:txBody>
      </p:sp>
      <p:sp>
        <p:nvSpPr>
          <p:cNvPr id="89" name="Google Shape;89;g1c6f4cb0741_0_16"/>
          <p:cNvSpPr txBox="1"/>
          <p:nvPr/>
        </p:nvSpPr>
        <p:spPr>
          <a:xfrm>
            <a:off x="302550" y="398525"/>
            <a:ext cx="11586900" cy="40635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1400"/>
              </a:spcBef>
              <a:spcAft>
                <a:spcPts val="0"/>
              </a:spcAft>
              <a:buNone/>
            </a:pPr>
            <a:r>
              <a:rPr lang="en-US" sz="1200" b="1">
                <a:latin typeface="Playfair Display"/>
                <a:ea typeface="Playfair Display"/>
                <a:cs typeface="Playfair Display"/>
                <a:sym typeface="Playfair Display"/>
              </a:rPr>
              <a:t>Letter from the Executive Director</a:t>
            </a:r>
            <a:endParaRPr sz="1200" b="1">
              <a:latin typeface="Playfair Display"/>
              <a:ea typeface="Playfair Display"/>
              <a:cs typeface="Playfair Display"/>
              <a:sym typeface="Playfair Display"/>
            </a:endParaRPr>
          </a:p>
          <a:p>
            <a:pPr marL="0" lvl="0" indent="0" algn="l" rtl="0">
              <a:lnSpc>
                <a:spcPct val="150000"/>
              </a:lnSpc>
              <a:spcBef>
                <a:spcPts val="1200"/>
              </a:spcBef>
              <a:spcAft>
                <a:spcPts val="0"/>
              </a:spcAft>
              <a:buNone/>
            </a:pPr>
            <a:r>
              <a:rPr lang="en-US" sz="1200">
                <a:latin typeface="Playfair Display"/>
                <a:ea typeface="Playfair Display"/>
                <a:cs typeface="Playfair Display"/>
                <a:sym typeface="Playfair Display"/>
              </a:rPr>
              <a:t>Dear Board Members,</a:t>
            </a:r>
            <a:endParaRPr sz="1200">
              <a:latin typeface="Playfair Display"/>
              <a:ea typeface="Playfair Display"/>
              <a:cs typeface="Playfair Display"/>
              <a:sym typeface="Playfair Display"/>
            </a:endParaRPr>
          </a:p>
          <a:p>
            <a:pPr marL="0" lvl="0" indent="0" algn="l" rtl="0">
              <a:lnSpc>
                <a:spcPct val="150000"/>
              </a:lnSpc>
              <a:spcBef>
                <a:spcPts val="1200"/>
              </a:spcBef>
              <a:spcAft>
                <a:spcPts val="0"/>
              </a:spcAft>
              <a:buNone/>
            </a:pPr>
            <a:r>
              <a:rPr lang="en-US" sz="1200">
                <a:latin typeface="Playfair Display"/>
                <a:ea typeface="Playfair Display"/>
                <a:cs typeface="Playfair Display"/>
                <a:sym typeface="Playfair Display"/>
              </a:rPr>
              <a:t>Reflecting on 2024, I am filled with pride and gratitude for the strides we have made together at the H.O.O.P. Foundation. This year has been marked by significant achievements in our mission to inspire and empower at-risk youth through sports, academic assistance, and mentoring. With your support, we have expanded our programs, secured vital funding, and positively impacted the lives of countless young individuals and families in our community.</a:t>
            </a:r>
            <a:endParaRPr sz="1200">
              <a:latin typeface="Playfair Display"/>
              <a:ea typeface="Playfair Display"/>
              <a:cs typeface="Playfair Display"/>
              <a:sym typeface="Playfair Display"/>
            </a:endParaRPr>
          </a:p>
          <a:p>
            <a:pPr marL="0" lvl="0" indent="0" algn="l" rtl="0">
              <a:lnSpc>
                <a:spcPct val="150000"/>
              </a:lnSpc>
              <a:spcBef>
                <a:spcPts val="1200"/>
              </a:spcBef>
              <a:spcAft>
                <a:spcPts val="0"/>
              </a:spcAft>
              <a:buNone/>
            </a:pPr>
            <a:r>
              <a:rPr lang="en-US" sz="1200">
                <a:latin typeface="Playfair Display"/>
                <a:ea typeface="Playfair Display"/>
                <a:cs typeface="Playfair Display"/>
                <a:sym typeface="Playfair Display"/>
              </a:rPr>
              <a:t>Thank you for your dedication to our mission and your belief in the transformative power of our work. Together, we are building brighter futures.</a:t>
            </a:r>
            <a:endParaRPr sz="1200">
              <a:latin typeface="Playfair Display"/>
              <a:ea typeface="Playfair Display"/>
              <a:cs typeface="Playfair Display"/>
              <a:sym typeface="Playfair Display"/>
            </a:endParaRPr>
          </a:p>
          <a:p>
            <a:pPr marL="0" lvl="0" indent="0" algn="l" rtl="0">
              <a:lnSpc>
                <a:spcPct val="150000"/>
              </a:lnSpc>
              <a:spcBef>
                <a:spcPts val="1200"/>
              </a:spcBef>
              <a:spcAft>
                <a:spcPts val="0"/>
              </a:spcAft>
              <a:buNone/>
            </a:pPr>
            <a:r>
              <a:rPr lang="en-US" sz="1200">
                <a:latin typeface="Playfair Display"/>
                <a:ea typeface="Playfair Display"/>
                <a:cs typeface="Playfair Display"/>
                <a:sym typeface="Playfair Display"/>
              </a:rPr>
              <a:t>Sincerely,</a:t>
            </a:r>
            <a:br>
              <a:rPr lang="en-US" sz="1200">
                <a:latin typeface="Playfair Display"/>
                <a:ea typeface="Playfair Display"/>
                <a:cs typeface="Playfair Display"/>
                <a:sym typeface="Playfair Display"/>
              </a:rPr>
            </a:br>
            <a:r>
              <a:rPr lang="en-US" sz="1200" b="1">
                <a:latin typeface="Playfair Display"/>
                <a:ea typeface="Playfair Display"/>
                <a:cs typeface="Playfair Display"/>
                <a:sym typeface="Playfair Display"/>
              </a:rPr>
              <a:t>Bryan C. Jones</a:t>
            </a:r>
            <a:endParaRPr sz="1200" b="1">
              <a:latin typeface="Playfair Display"/>
              <a:ea typeface="Playfair Display"/>
              <a:cs typeface="Playfair Display"/>
              <a:sym typeface="Playfair Display"/>
            </a:endParaRPr>
          </a:p>
          <a:p>
            <a:pPr marL="0" lvl="0" indent="0" algn="l" rtl="0">
              <a:lnSpc>
                <a:spcPct val="150000"/>
              </a:lnSpc>
              <a:spcBef>
                <a:spcPts val="1200"/>
              </a:spcBef>
              <a:spcAft>
                <a:spcPts val="0"/>
              </a:spcAft>
              <a:buNone/>
            </a:pPr>
            <a:r>
              <a:rPr lang="en-US" sz="1200">
                <a:latin typeface="Playfair Display"/>
                <a:ea typeface="Playfair Display"/>
                <a:cs typeface="Playfair Display"/>
                <a:sym typeface="Playfair Display"/>
              </a:rPr>
              <a:t>Executive Director</a:t>
            </a:r>
            <a:br>
              <a:rPr lang="en-US" sz="1200">
                <a:latin typeface="Playfair Display"/>
                <a:ea typeface="Playfair Display"/>
                <a:cs typeface="Playfair Display"/>
                <a:sym typeface="Playfair Display"/>
              </a:rPr>
            </a:br>
            <a:r>
              <a:rPr lang="en-US" sz="1200">
                <a:latin typeface="Playfair Display"/>
                <a:ea typeface="Playfair Display"/>
                <a:cs typeface="Playfair Display"/>
                <a:sym typeface="Playfair Display"/>
              </a:rPr>
              <a:t> H.O.O.P. Foundation</a:t>
            </a:r>
            <a:endParaRPr sz="1200">
              <a:solidFill>
                <a:srgbClr val="222222"/>
              </a:solidFill>
              <a:highlight>
                <a:srgbClr val="FFFFFF"/>
              </a:highlight>
              <a:latin typeface="Playfair Display"/>
              <a:ea typeface="Playfair Display"/>
              <a:cs typeface="Playfair Display"/>
              <a:sym typeface="Playfair Display"/>
            </a:endParaRPr>
          </a:p>
          <a:p>
            <a:pPr marL="0" lvl="0" indent="0" algn="l" rtl="0">
              <a:spcBef>
                <a:spcPts val="1200"/>
              </a:spcBef>
              <a:spcAft>
                <a:spcPts val="0"/>
              </a:spcAft>
              <a:buNone/>
            </a:pPr>
            <a:endParaRPr sz="1200">
              <a:latin typeface="Playfair Display"/>
              <a:ea typeface="Playfair Display"/>
              <a:cs typeface="Playfair Display"/>
              <a:sym typeface="Playfair Display"/>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2"/>
          <p:cNvSpPr txBox="1">
            <a:spLocks noGrp="1"/>
          </p:cNvSpPr>
          <p:nvPr>
            <p:ph type="title" idx="4294967295"/>
          </p:nvPr>
        </p:nvSpPr>
        <p:spPr>
          <a:xfrm>
            <a:off x="2550925" y="178000"/>
            <a:ext cx="7150500" cy="579600"/>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457200" marR="0" lvl="0" indent="-349250" algn="l" rtl="0">
              <a:lnSpc>
                <a:spcPct val="90000"/>
              </a:lnSpc>
              <a:spcBef>
                <a:spcPts val="0"/>
              </a:spcBef>
              <a:spcAft>
                <a:spcPts val="0"/>
              </a:spcAft>
              <a:buClr>
                <a:schemeClr val="dk1"/>
              </a:buClr>
              <a:buSzPts val="1900"/>
              <a:buFont typeface="Anton"/>
              <a:buChar char="❖"/>
            </a:pPr>
            <a:r>
              <a:rPr lang="en-US" sz="1900">
                <a:solidFill>
                  <a:schemeClr val="dk1"/>
                </a:solidFill>
                <a:latin typeface="Anton"/>
                <a:ea typeface="Anton"/>
                <a:cs typeface="Anton"/>
                <a:sym typeface="Anton"/>
              </a:rPr>
              <a:t>BRIEF HISTORY  - OUR TIMELINE - 14 YEARS AND COUNTING</a:t>
            </a:r>
            <a:endParaRPr sz="1900">
              <a:solidFill>
                <a:schemeClr val="dk1"/>
              </a:solidFill>
              <a:latin typeface="Anton"/>
              <a:ea typeface="Anton"/>
              <a:cs typeface="Anton"/>
              <a:sym typeface="Anton"/>
            </a:endParaRPr>
          </a:p>
        </p:txBody>
      </p:sp>
      <p:pic>
        <p:nvPicPr>
          <p:cNvPr id="95" name="Google Shape;95;p2"/>
          <p:cNvPicPr preferRelativeResize="0"/>
          <p:nvPr/>
        </p:nvPicPr>
        <p:blipFill rotWithShape="1">
          <a:blip r:embed="rId3">
            <a:alphaModFix/>
          </a:blip>
          <a:srcRect t="7366" b="7366"/>
          <a:stretch/>
        </p:blipFill>
        <p:spPr>
          <a:xfrm>
            <a:off x="2510375" y="3202150"/>
            <a:ext cx="3132600" cy="2454900"/>
          </a:xfrm>
          <a:prstGeom prst="cube">
            <a:avLst>
              <a:gd name="adj" fmla="val 25000"/>
            </a:avLst>
          </a:prstGeom>
          <a:noFill/>
          <a:ln w="9525" cap="flat" cmpd="sng">
            <a:solidFill>
              <a:schemeClr val="dk2"/>
            </a:solidFill>
            <a:prstDash val="solid"/>
            <a:round/>
            <a:headEnd type="none" w="sm" len="sm"/>
            <a:tailEnd type="none" w="sm" len="sm"/>
          </a:ln>
        </p:spPr>
      </p:pic>
      <p:sp>
        <p:nvSpPr>
          <p:cNvPr id="96" name="Google Shape;96;p2"/>
          <p:cNvSpPr txBox="1"/>
          <p:nvPr/>
        </p:nvSpPr>
        <p:spPr>
          <a:xfrm>
            <a:off x="8257051" y="775025"/>
            <a:ext cx="813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latin typeface="Lobster"/>
                <a:ea typeface="Lobster"/>
                <a:cs typeface="Lobster"/>
                <a:sym typeface="Lobster"/>
              </a:rPr>
              <a:t>2008</a:t>
            </a:r>
            <a:endParaRPr sz="2000" b="1">
              <a:latin typeface="Lobster"/>
              <a:ea typeface="Lobster"/>
              <a:cs typeface="Lobster"/>
              <a:sym typeface="Lobster"/>
            </a:endParaRPr>
          </a:p>
        </p:txBody>
      </p:sp>
      <p:sp>
        <p:nvSpPr>
          <p:cNvPr id="97" name="Google Shape;97;p2"/>
          <p:cNvSpPr txBox="1"/>
          <p:nvPr/>
        </p:nvSpPr>
        <p:spPr>
          <a:xfrm>
            <a:off x="8257038" y="1891688"/>
            <a:ext cx="7776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latin typeface="Lobster"/>
                <a:ea typeface="Lobster"/>
                <a:cs typeface="Lobster"/>
                <a:sym typeface="Lobster"/>
              </a:rPr>
              <a:t>2009</a:t>
            </a:r>
            <a:endParaRPr sz="2000" b="1">
              <a:latin typeface="Lobster"/>
              <a:ea typeface="Lobster"/>
              <a:cs typeface="Lobster"/>
              <a:sym typeface="Lobster"/>
            </a:endParaRPr>
          </a:p>
        </p:txBody>
      </p:sp>
      <p:sp>
        <p:nvSpPr>
          <p:cNvPr id="98" name="Google Shape;98;p2"/>
          <p:cNvSpPr txBox="1"/>
          <p:nvPr/>
        </p:nvSpPr>
        <p:spPr>
          <a:xfrm>
            <a:off x="8349925" y="3008375"/>
            <a:ext cx="813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latin typeface="Lobster"/>
                <a:ea typeface="Lobster"/>
                <a:cs typeface="Lobster"/>
                <a:sym typeface="Lobster"/>
              </a:rPr>
              <a:t>2010</a:t>
            </a:r>
            <a:endParaRPr sz="2000" b="1">
              <a:latin typeface="Lobster"/>
              <a:ea typeface="Lobster"/>
              <a:cs typeface="Lobster"/>
              <a:sym typeface="Lobster"/>
            </a:endParaRPr>
          </a:p>
        </p:txBody>
      </p:sp>
      <p:pic>
        <p:nvPicPr>
          <p:cNvPr id="99" name="Google Shape;99;p2"/>
          <p:cNvPicPr preferRelativeResize="0"/>
          <p:nvPr/>
        </p:nvPicPr>
        <p:blipFill rotWithShape="1">
          <a:blip r:embed="rId4">
            <a:alphaModFix/>
          </a:blip>
          <a:srcRect l="14818" r="14818"/>
          <a:stretch/>
        </p:blipFill>
        <p:spPr>
          <a:xfrm>
            <a:off x="112300" y="3202150"/>
            <a:ext cx="2846700" cy="2454900"/>
          </a:xfrm>
          <a:prstGeom prst="cube">
            <a:avLst>
              <a:gd name="adj" fmla="val 25000"/>
            </a:avLst>
          </a:prstGeom>
          <a:noFill/>
          <a:ln w="9525" cap="flat" cmpd="sng">
            <a:solidFill>
              <a:schemeClr val="dk2"/>
            </a:solidFill>
            <a:prstDash val="solid"/>
            <a:round/>
            <a:headEnd type="none" w="sm" len="sm"/>
            <a:tailEnd type="none" w="sm" len="sm"/>
          </a:ln>
        </p:spPr>
      </p:pic>
      <p:sp>
        <p:nvSpPr>
          <p:cNvPr id="100" name="Google Shape;100;p2"/>
          <p:cNvSpPr txBox="1"/>
          <p:nvPr/>
        </p:nvSpPr>
        <p:spPr>
          <a:xfrm>
            <a:off x="9076400" y="802075"/>
            <a:ext cx="3000000" cy="554100"/>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SzPts val="1200"/>
              <a:buFont typeface="Merriweather"/>
              <a:buChar char="❖"/>
            </a:pPr>
            <a:r>
              <a:rPr lang="en-US" sz="1200" b="1">
                <a:latin typeface="Merriweather"/>
                <a:ea typeface="Merriweather"/>
                <a:cs typeface="Merriweather"/>
                <a:sym typeface="Merriweather"/>
              </a:rPr>
              <a:t>Est. by  Co- Founders </a:t>
            </a:r>
            <a:endParaRPr sz="1200" b="1">
              <a:latin typeface="Merriweather"/>
              <a:ea typeface="Merriweather"/>
              <a:cs typeface="Merriweather"/>
              <a:sym typeface="Merriweather"/>
            </a:endParaRPr>
          </a:p>
          <a:p>
            <a:pPr marL="0" lvl="0" indent="0" algn="l" rtl="0">
              <a:spcBef>
                <a:spcPts val="0"/>
              </a:spcBef>
              <a:spcAft>
                <a:spcPts val="0"/>
              </a:spcAft>
              <a:buNone/>
            </a:pPr>
            <a:r>
              <a:rPr lang="en-US" sz="1200" b="1">
                <a:latin typeface="Merriweather"/>
                <a:ea typeface="Merriweather"/>
                <a:cs typeface="Merriweather"/>
                <a:sym typeface="Merriweather"/>
              </a:rPr>
              <a:t>         Tim Griffith \  Bryan C.Jones</a:t>
            </a:r>
            <a:endParaRPr sz="1200" b="1">
              <a:latin typeface="Merriweather"/>
              <a:ea typeface="Merriweather"/>
              <a:cs typeface="Merriweather"/>
              <a:sym typeface="Merriweather"/>
            </a:endParaRPr>
          </a:p>
        </p:txBody>
      </p:sp>
      <p:sp>
        <p:nvSpPr>
          <p:cNvPr id="101" name="Google Shape;101;p2"/>
          <p:cNvSpPr txBox="1"/>
          <p:nvPr/>
        </p:nvSpPr>
        <p:spPr>
          <a:xfrm>
            <a:off x="8367625" y="4153025"/>
            <a:ext cx="7776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latin typeface="Lobster"/>
                <a:ea typeface="Lobster"/>
                <a:cs typeface="Lobster"/>
                <a:sym typeface="Lobster"/>
              </a:rPr>
              <a:t>2011</a:t>
            </a:r>
            <a:endParaRPr sz="2000" b="1">
              <a:latin typeface="Lobster"/>
              <a:ea typeface="Lobster"/>
              <a:cs typeface="Lobster"/>
              <a:sym typeface="Lobster"/>
            </a:endParaRPr>
          </a:p>
        </p:txBody>
      </p:sp>
      <p:sp>
        <p:nvSpPr>
          <p:cNvPr id="102" name="Google Shape;102;p2"/>
          <p:cNvSpPr txBox="1"/>
          <p:nvPr/>
        </p:nvSpPr>
        <p:spPr>
          <a:xfrm>
            <a:off x="8138350" y="5327950"/>
            <a:ext cx="627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b="1">
              <a:latin typeface="Lobster"/>
              <a:ea typeface="Lobster"/>
              <a:cs typeface="Lobster"/>
              <a:sym typeface="Lobster"/>
            </a:endParaRPr>
          </a:p>
        </p:txBody>
      </p:sp>
      <p:pic>
        <p:nvPicPr>
          <p:cNvPr id="103" name="Google Shape;103;p2"/>
          <p:cNvPicPr preferRelativeResize="0"/>
          <p:nvPr/>
        </p:nvPicPr>
        <p:blipFill rotWithShape="1">
          <a:blip r:embed="rId5">
            <a:alphaModFix/>
          </a:blip>
          <a:srcRect l="14619" t="6189" r="11130" b="4628"/>
          <a:stretch/>
        </p:blipFill>
        <p:spPr>
          <a:xfrm>
            <a:off x="2510375" y="757600"/>
            <a:ext cx="3196200" cy="2346900"/>
          </a:xfrm>
          <a:prstGeom prst="cube">
            <a:avLst>
              <a:gd name="adj" fmla="val 25000"/>
            </a:avLst>
          </a:prstGeom>
          <a:noFill/>
          <a:ln w="9525" cap="flat" cmpd="sng">
            <a:solidFill>
              <a:schemeClr val="dk2"/>
            </a:solidFill>
            <a:prstDash val="solid"/>
            <a:round/>
            <a:headEnd type="none" w="sm" len="sm"/>
            <a:tailEnd type="none" w="sm" len="sm"/>
          </a:ln>
        </p:spPr>
      </p:pic>
      <p:sp>
        <p:nvSpPr>
          <p:cNvPr id="104" name="Google Shape;104;p2"/>
          <p:cNvSpPr txBox="1"/>
          <p:nvPr/>
        </p:nvSpPr>
        <p:spPr>
          <a:xfrm>
            <a:off x="9145225" y="1920350"/>
            <a:ext cx="2846700" cy="585000"/>
          </a:xfrm>
          <a:prstGeom prst="rect">
            <a:avLst/>
          </a:prstGeom>
          <a:noFill/>
          <a:ln>
            <a:noFill/>
          </a:ln>
        </p:spPr>
        <p:txBody>
          <a:bodyPr spcFirstLastPara="1" wrap="square" lIns="91425" tIns="91425" rIns="91425" bIns="91425" anchor="t" anchorCtr="0">
            <a:spAutoFit/>
          </a:bodyPr>
          <a:lstStyle/>
          <a:p>
            <a:pPr marL="457200" lvl="0" indent="-311150" algn="l" rtl="0">
              <a:spcBef>
                <a:spcPts val="0"/>
              </a:spcBef>
              <a:spcAft>
                <a:spcPts val="0"/>
              </a:spcAft>
              <a:buSzPts val="1300"/>
              <a:buFont typeface="Merriweather"/>
              <a:buChar char="❖"/>
            </a:pPr>
            <a:r>
              <a:rPr lang="en-US" sz="1300" b="1">
                <a:latin typeface="Merriweather"/>
                <a:ea typeface="Merriweather"/>
                <a:cs typeface="Merriweather"/>
                <a:sym typeface="Merriweather"/>
              </a:rPr>
              <a:t>After-School Program</a:t>
            </a:r>
            <a:endParaRPr sz="1300" b="1">
              <a:latin typeface="Merriweather"/>
              <a:ea typeface="Merriweather"/>
              <a:cs typeface="Merriweather"/>
              <a:sym typeface="Merriweather"/>
            </a:endParaRPr>
          </a:p>
          <a:p>
            <a:pPr marL="0" lvl="0" indent="0" algn="l" rtl="0">
              <a:spcBef>
                <a:spcPts val="0"/>
              </a:spcBef>
              <a:spcAft>
                <a:spcPts val="0"/>
              </a:spcAft>
              <a:buNone/>
            </a:pPr>
            <a:r>
              <a:rPr lang="en-US" sz="1300" b="1">
                <a:latin typeface="Merriweather"/>
                <a:ea typeface="Merriweather"/>
                <a:cs typeface="Merriweather"/>
                <a:sym typeface="Merriweather"/>
              </a:rPr>
              <a:t>          (18 -24 Yr Olds)  </a:t>
            </a:r>
            <a:endParaRPr sz="1300" b="1">
              <a:latin typeface="Merriweather"/>
              <a:ea typeface="Merriweather"/>
              <a:cs typeface="Merriweather"/>
              <a:sym typeface="Merriweather"/>
            </a:endParaRPr>
          </a:p>
        </p:txBody>
      </p:sp>
      <p:sp>
        <p:nvSpPr>
          <p:cNvPr id="105" name="Google Shape;105;p2"/>
          <p:cNvSpPr txBox="1"/>
          <p:nvPr/>
        </p:nvSpPr>
        <p:spPr>
          <a:xfrm>
            <a:off x="9155000" y="3078925"/>
            <a:ext cx="2846700" cy="585000"/>
          </a:xfrm>
          <a:prstGeom prst="rect">
            <a:avLst/>
          </a:prstGeom>
          <a:noFill/>
          <a:ln>
            <a:noFill/>
          </a:ln>
        </p:spPr>
        <p:txBody>
          <a:bodyPr spcFirstLastPara="1" wrap="square" lIns="91425" tIns="91425" rIns="91425" bIns="91425" anchor="t" anchorCtr="0">
            <a:spAutoFit/>
          </a:bodyPr>
          <a:lstStyle/>
          <a:p>
            <a:pPr marL="457200" lvl="0" indent="-311150" algn="l" rtl="0">
              <a:spcBef>
                <a:spcPts val="0"/>
              </a:spcBef>
              <a:spcAft>
                <a:spcPts val="0"/>
              </a:spcAft>
              <a:buSzPts val="1300"/>
              <a:buFont typeface="Merriweather"/>
              <a:buChar char="❖"/>
            </a:pPr>
            <a:r>
              <a:rPr lang="en-US" sz="1300" b="1">
                <a:latin typeface="Merriweather"/>
                <a:ea typeface="Merriweather"/>
                <a:cs typeface="Merriweather"/>
                <a:sym typeface="Merriweather"/>
              </a:rPr>
              <a:t>LA Million Father March</a:t>
            </a:r>
            <a:endParaRPr sz="1300" b="1">
              <a:latin typeface="Merriweather"/>
              <a:ea typeface="Merriweather"/>
              <a:cs typeface="Merriweather"/>
              <a:sym typeface="Merriweather"/>
            </a:endParaRPr>
          </a:p>
          <a:p>
            <a:pPr marL="457200" lvl="0" indent="0" algn="l" rtl="0">
              <a:spcBef>
                <a:spcPts val="0"/>
              </a:spcBef>
              <a:spcAft>
                <a:spcPts val="0"/>
              </a:spcAft>
              <a:buNone/>
            </a:pPr>
            <a:r>
              <a:rPr lang="en-US" sz="1300" b="1">
                <a:latin typeface="Merriweather"/>
                <a:ea typeface="Merriweather"/>
                <a:cs typeface="Merriweather"/>
                <a:sym typeface="Merriweather"/>
              </a:rPr>
              <a:t>Health Fair (Watts, CA)</a:t>
            </a:r>
            <a:endParaRPr sz="1300" b="1">
              <a:latin typeface="Merriweather"/>
              <a:ea typeface="Merriweather"/>
              <a:cs typeface="Merriweather"/>
              <a:sym typeface="Merriweather"/>
            </a:endParaRPr>
          </a:p>
        </p:txBody>
      </p:sp>
      <p:sp>
        <p:nvSpPr>
          <p:cNvPr id="106" name="Google Shape;106;p2"/>
          <p:cNvSpPr txBox="1"/>
          <p:nvPr/>
        </p:nvSpPr>
        <p:spPr>
          <a:xfrm>
            <a:off x="9155000" y="4158775"/>
            <a:ext cx="2620500" cy="738900"/>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SzPts val="1200"/>
              <a:buFont typeface="Merriweather"/>
              <a:buChar char="❖"/>
            </a:pPr>
            <a:r>
              <a:rPr lang="en-US" sz="1200" b="1">
                <a:latin typeface="Merriweather"/>
                <a:ea typeface="Merriweather"/>
                <a:cs typeface="Merriweather"/>
                <a:sym typeface="Merriweather"/>
              </a:rPr>
              <a:t>Fatherhood Breakfast</a:t>
            </a:r>
            <a:endParaRPr sz="1200" b="1">
              <a:latin typeface="Merriweather"/>
              <a:ea typeface="Merriweather"/>
              <a:cs typeface="Merriweather"/>
              <a:sym typeface="Merriweather"/>
            </a:endParaRPr>
          </a:p>
          <a:p>
            <a:pPr marL="457200" lvl="0" indent="0" algn="l" rtl="0">
              <a:spcBef>
                <a:spcPts val="0"/>
              </a:spcBef>
              <a:spcAft>
                <a:spcPts val="0"/>
              </a:spcAft>
              <a:buNone/>
            </a:pPr>
            <a:r>
              <a:rPr lang="en-US" sz="1200" b="1">
                <a:latin typeface="Merriweather"/>
                <a:ea typeface="Merriweather"/>
                <a:cs typeface="Merriweather"/>
                <a:sym typeface="Merriweather"/>
              </a:rPr>
              <a:t>LA Million Father March</a:t>
            </a:r>
            <a:endParaRPr sz="1200" b="1">
              <a:latin typeface="Merriweather"/>
              <a:ea typeface="Merriweather"/>
              <a:cs typeface="Merriweather"/>
              <a:sym typeface="Merriweather"/>
            </a:endParaRPr>
          </a:p>
          <a:p>
            <a:pPr marL="457200" lvl="0" indent="0" algn="l" rtl="0">
              <a:spcBef>
                <a:spcPts val="0"/>
              </a:spcBef>
              <a:spcAft>
                <a:spcPts val="0"/>
              </a:spcAft>
              <a:buNone/>
            </a:pPr>
            <a:r>
              <a:rPr lang="en-US" sz="1200" b="1">
                <a:latin typeface="Merriweather"/>
                <a:ea typeface="Merriweather"/>
                <a:cs typeface="Merriweather"/>
                <a:sym typeface="Merriweather"/>
              </a:rPr>
              <a:t>(Los Angeles,(CA)</a:t>
            </a:r>
            <a:endParaRPr sz="1200" b="1">
              <a:latin typeface="Merriweather"/>
              <a:ea typeface="Merriweather"/>
              <a:cs typeface="Merriweather"/>
              <a:sym typeface="Merriweather"/>
            </a:endParaRPr>
          </a:p>
        </p:txBody>
      </p:sp>
      <p:pic>
        <p:nvPicPr>
          <p:cNvPr id="107" name="Google Shape;107;p2"/>
          <p:cNvPicPr preferRelativeResize="0"/>
          <p:nvPr/>
        </p:nvPicPr>
        <p:blipFill>
          <a:blip r:embed="rId6">
            <a:alphaModFix/>
          </a:blip>
          <a:stretch>
            <a:fillRect/>
          </a:stretch>
        </p:blipFill>
        <p:spPr>
          <a:xfrm>
            <a:off x="112300" y="757600"/>
            <a:ext cx="2846700" cy="2346900"/>
          </a:xfrm>
          <a:prstGeom prst="cube">
            <a:avLst>
              <a:gd name="adj" fmla="val 25000"/>
            </a:avLst>
          </a:prstGeom>
          <a:noFill/>
          <a:ln w="9525" cap="flat" cmpd="sng">
            <a:solidFill>
              <a:schemeClr val="lt1"/>
            </a:solidFill>
            <a:prstDash val="solid"/>
            <a:round/>
            <a:headEnd type="none" w="sm" len="sm"/>
            <a:tailEnd type="none" w="sm" len="sm"/>
          </a:ln>
        </p:spPr>
      </p:pic>
      <p:pic>
        <p:nvPicPr>
          <p:cNvPr id="108" name="Google Shape;108;p2"/>
          <p:cNvPicPr preferRelativeResize="0"/>
          <p:nvPr/>
        </p:nvPicPr>
        <p:blipFill rotWithShape="1">
          <a:blip r:embed="rId7">
            <a:alphaModFix/>
          </a:blip>
          <a:srcRect l="7742" r="7733"/>
          <a:stretch/>
        </p:blipFill>
        <p:spPr>
          <a:xfrm>
            <a:off x="5198775" y="757600"/>
            <a:ext cx="2846700" cy="2346900"/>
          </a:xfrm>
          <a:prstGeom prst="cube">
            <a:avLst>
              <a:gd name="adj" fmla="val 25000"/>
            </a:avLst>
          </a:prstGeom>
          <a:noFill/>
          <a:ln w="9525" cap="flat" cmpd="sng">
            <a:solidFill>
              <a:schemeClr val="dk2"/>
            </a:solidFill>
            <a:prstDash val="solid"/>
            <a:round/>
            <a:headEnd type="none" w="sm" len="sm"/>
            <a:tailEnd type="none" w="sm" len="sm"/>
          </a:ln>
        </p:spPr>
      </p:pic>
      <p:pic>
        <p:nvPicPr>
          <p:cNvPr id="109" name="Google Shape;109;p2"/>
          <p:cNvPicPr preferRelativeResize="0"/>
          <p:nvPr/>
        </p:nvPicPr>
        <p:blipFill rotWithShape="1">
          <a:blip r:embed="rId8">
            <a:alphaModFix/>
          </a:blip>
          <a:srcRect l="2579" r="2579"/>
          <a:stretch/>
        </p:blipFill>
        <p:spPr>
          <a:xfrm>
            <a:off x="5198775" y="3202150"/>
            <a:ext cx="2846700" cy="2454900"/>
          </a:xfrm>
          <a:prstGeom prst="cube">
            <a:avLst>
              <a:gd name="adj" fmla="val 25000"/>
            </a:avLst>
          </a:prstGeom>
          <a:noFill/>
          <a:ln>
            <a:noFill/>
          </a:ln>
        </p:spPr>
      </p:pic>
      <p:pic>
        <p:nvPicPr>
          <p:cNvPr id="110" name="Google Shape;110;p2"/>
          <p:cNvPicPr preferRelativeResize="0"/>
          <p:nvPr/>
        </p:nvPicPr>
        <p:blipFill rotWithShape="1">
          <a:blip r:embed="rId9">
            <a:alphaModFix/>
          </a:blip>
          <a:srcRect/>
          <a:stretch/>
        </p:blipFill>
        <p:spPr>
          <a:xfrm>
            <a:off x="302562" y="5947525"/>
            <a:ext cx="2108815" cy="776100"/>
          </a:xfrm>
          <a:prstGeom prst="rect">
            <a:avLst/>
          </a:prstGeom>
          <a:noFill/>
          <a:ln>
            <a:noFill/>
          </a:ln>
        </p:spPr>
      </p:pic>
      <p:sp>
        <p:nvSpPr>
          <p:cNvPr id="111" name="Google Shape;111;p2"/>
          <p:cNvSpPr txBox="1"/>
          <p:nvPr/>
        </p:nvSpPr>
        <p:spPr>
          <a:xfrm>
            <a:off x="7824375" y="6061650"/>
            <a:ext cx="4618800" cy="1154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a:solidFill>
                  <a:schemeClr val="lt1"/>
                </a:solidFill>
                <a:latin typeface="Merriweather"/>
                <a:ea typeface="Merriweather"/>
                <a:cs typeface="Merriweather"/>
                <a:sym typeface="Merriweather"/>
              </a:rPr>
              <a:t> A 501 (c) (3) Charitable Organization  Federal Tax ID #80-0228843</a:t>
            </a:r>
            <a:endParaRPr sz="1600">
              <a:solidFill>
                <a:schemeClr val="lt1"/>
              </a:solidFill>
              <a:latin typeface="Merriweather"/>
              <a:ea typeface="Merriweather"/>
              <a:cs typeface="Merriweather"/>
              <a:sym typeface="Merriweather"/>
            </a:endParaRPr>
          </a:p>
          <a:p>
            <a:pPr marL="0" lvl="0" indent="0" algn="l" rtl="0">
              <a:spcBef>
                <a:spcPts val="0"/>
              </a:spcBef>
              <a:spcAft>
                <a:spcPts val="0"/>
              </a:spcAft>
              <a:buNone/>
            </a:pPr>
            <a:endParaRPr>
              <a:solidFill>
                <a:schemeClr val="lt1"/>
              </a:solidFill>
              <a:latin typeface="Roboto"/>
              <a:ea typeface="Roboto"/>
              <a:cs typeface="Roboto"/>
              <a:sym typeface="Roboto"/>
            </a:endParaRPr>
          </a:p>
          <a:p>
            <a:pPr marL="0" lvl="0" indent="0" algn="l" rtl="0">
              <a:spcBef>
                <a:spcPts val="0"/>
              </a:spcBef>
              <a:spcAft>
                <a:spcPts val="0"/>
              </a:spcAft>
              <a:buNone/>
            </a:pPr>
            <a:endParaRPr sz="1700">
              <a:solidFill>
                <a:schemeClr val="lt1"/>
              </a:solidFill>
              <a:latin typeface="Merriweather"/>
              <a:ea typeface="Merriweather"/>
              <a:cs typeface="Merriweather"/>
              <a:sym typeface="Merriweather"/>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g1c27793f035_0_4"/>
          <p:cNvSpPr txBox="1"/>
          <p:nvPr/>
        </p:nvSpPr>
        <p:spPr>
          <a:xfrm>
            <a:off x="8562563" y="660600"/>
            <a:ext cx="986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latin typeface="Lobster"/>
                <a:ea typeface="Lobster"/>
                <a:cs typeface="Lobster"/>
                <a:sym typeface="Lobster"/>
              </a:rPr>
              <a:t>2012</a:t>
            </a:r>
            <a:endParaRPr sz="2000" b="1">
              <a:latin typeface="Lobster"/>
              <a:ea typeface="Lobster"/>
              <a:cs typeface="Lobster"/>
              <a:sym typeface="Lobster"/>
            </a:endParaRPr>
          </a:p>
        </p:txBody>
      </p:sp>
      <p:sp>
        <p:nvSpPr>
          <p:cNvPr id="117" name="Google Shape;117;g1c27793f035_0_4"/>
          <p:cNvSpPr txBox="1"/>
          <p:nvPr/>
        </p:nvSpPr>
        <p:spPr>
          <a:xfrm>
            <a:off x="8562575" y="1789550"/>
            <a:ext cx="818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latin typeface="Lobster"/>
                <a:ea typeface="Lobster"/>
                <a:cs typeface="Lobster"/>
                <a:sym typeface="Lobster"/>
              </a:rPr>
              <a:t>2013</a:t>
            </a:r>
            <a:endParaRPr sz="2000" b="1">
              <a:latin typeface="Lobster"/>
              <a:ea typeface="Lobster"/>
              <a:cs typeface="Lobster"/>
              <a:sym typeface="Lobster"/>
            </a:endParaRPr>
          </a:p>
        </p:txBody>
      </p:sp>
      <p:sp>
        <p:nvSpPr>
          <p:cNvPr id="118" name="Google Shape;118;g1c27793f035_0_4"/>
          <p:cNvSpPr txBox="1"/>
          <p:nvPr/>
        </p:nvSpPr>
        <p:spPr>
          <a:xfrm>
            <a:off x="8562563" y="3104900"/>
            <a:ext cx="818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latin typeface="Lobster"/>
                <a:ea typeface="Lobster"/>
                <a:cs typeface="Lobster"/>
                <a:sym typeface="Lobster"/>
              </a:rPr>
              <a:t>2014</a:t>
            </a:r>
            <a:endParaRPr sz="2000" b="1">
              <a:latin typeface="Lobster"/>
              <a:ea typeface="Lobster"/>
              <a:cs typeface="Lobster"/>
              <a:sym typeface="Lobster"/>
            </a:endParaRPr>
          </a:p>
        </p:txBody>
      </p:sp>
      <p:pic>
        <p:nvPicPr>
          <p:cNvPr id="119" name="Google Shape;119;g1c27793f035_0_4"/>
          <p:cNvPicPr preferRelativeResize="0"/>
          <p:nvPr/>
        </p:nvPicPr>
        <p:blipFill rotWithShape="1">
          <a:blip r:embed="rId3">
            <a:alphaModFix/>
          </a:blip>
          <a:srcRect l="18691" r="3590"/>
          <a:stretch/>
        </p:blipFill>
        <p:spPr>
          <a:xfrm>
            <a:off x="75975" y="168875"/>
            <a:ext cx="2902800" cy="2799300"/>
          </a:xfrm>
          <a:prstGeom prst="cube">
            <a:avLst>
              <a:gd name="adj" fmla="val 17269"/>
            </a:avLst>
          </a:prstGeom>
          <a:noFill/>
          <a:ln>
            <a:noFill/>
          </a:ln>
        </p:spPr>
      </p:pic>
      <p:pic>
        <p:nvPicPr>
          <p:cNvPr id="120" name="Google Shape;120;g1c27793f035_0_4"/>
          <p:cNvPicPr preferRelativeResize="0"/>
          <p:nvPr/>
        </p:nvPicPr>
        <p:blipFill rotWithShape="1">
          <a:blip r:embed="rId4">
            <a:alphaModFix/>
          </a:blip>
          <a:srcRect l="14914" t="27160" r="7367" b="12536"/>
          <a:stretch/>
        </p:blipFill>
        <p:spPr>
          <a:xfrm>
            <a:off x="2934550" y="168775"/>
            <a:ext cx="2902800" cy="2799300"/>
          </a:xfrm>
          <a:prstGeom prst="cube">
            <a:avLst>
              <a:gd name="adj" fmla="val 17903"/>
            </a:avLst>
          </a:prstGeom>
          <a:noFill/>
          <a:ln>
            <a:noFill/>
          </a:ln>
        </p:spPr>
      </p:pic>
      <p:sp>
        <p:nvSpPr>
          <p:cNvPr id="121" name="Google Shape;121;g1c27793f035_0_4"/>
          <p:cNvSpPr txBox="1"/>
          <p:nvPr/>
        </p:nvSpPr>
        <p:spPr>
          <a:xfrm>
            <a:off x="9284275" y="660600"/>
            <a:ext cx="2902800" cy="923400"/>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SzPts val="1200"/>
              <a:buFont typeface="Merriweather"/>
              <a:buChar char="❖"/>
            </a:pPr>
            <a:r>
              <a:rPr lang="en-US" sz="1200" b="1">
                <a:latin typeface="Merriweather"/>
                <a:ea typeface="Merriweather"/>
                <a:cs typeface="Merriweather"/>
                <a:sym typeface="Merriweather"/>
              </a:rPr>
              <a:t>           H A.S. P.</a:t>
            </a:r>
            <a:endParaRPr sz="1200" b="1">
              <a:latin typeface="Merriweather"/>
              <a:ea typeface="Merriweather"/>
              <a:cs typeface="Merriweather"/>
              <a:sym typeface="Merriweather"/>
            </a:endParaRPr>
          </a:p>
          <a:p>
            <a:pPr marL="0" lvl="0" indent="0" algn="l" rtl="0">
              <a:spcBef>
                <a:spcPts val="0"/>
              </a:spcBef>
              <a:spcAft>
                <a:spcPts val="0"/>
              </a:spcAft>
              <a:buNone/>
            </a:pPr>
            <a:r>
              <a:rPr lang="en-US" sz="1200" b="1">
                <a:latin typeface="Merriweather"/>
                <a:ea typeface="Merriweather"/>
                <a:cs typeface="Merriweather"/>
                <a:sym typeface="Merriweather"/>
              </a:rPr>
              <a:t>                        H. O.O.P.  </a:t>
            </a:r>
            <a:endParaRPr sz="1200" b="1">
              <a:latin typeface="Merriweather"/>
              <a:ea typeface="Merriweather"/>
              <a:cs typeface="Merriweather"/>
              <a:sym typeface="Merriweather"/>
            </a:endParaRPr>
          </a:p>
          <a:p>
            <a:pPr marL="0" lvl="0" indent="0" algn="l" rtl="0">
              <a:spcBef>
                <a:spcPts val="0"/>
              </a:spcBef>
              <a:spcAft>
                <a:spcPts val="0"/>
              </a:spcAft>
              <a:buNone/>
            </a:pPr>
            <a:r>
              <a:rPr lang="en-US" sz="1200" b="1">
                <a:latin typeface="Merriweather"/>
                <a:ea typeface="Merriweather"/>
                <a:cs typeface="Merriweather"/>
                <a:sym typeface="Merriweather"/>
              </a:rPr>
              <a:t>           After School Program</a:t>
            </a:r>
            <a:endParaRPr sz="1200" b="1">
              <a:latin typeface="Merriweather"/>
              <a:ea typeface="Merriweather"/>
              <a:cs typeface="Merriweather"/>
              <a:sym typeface="Merriweather"/>
            </a:endParaRPr>
          </a:p>
          <a:p>
            <a:pPr marL="0" lvl="0" indent="0" algn="l" rtl="0">
              <a:spcBef>
                <a:spcPts val="0"/>
              </a:spcBef>
              <a:spcAft>
                <a:spcPts val="0"/>
              </a:spcAft>
              <a:buNone/>
            </a:pPr>
            <a:r>
              <a:rPr lang="en-US" sz="1200" b="1">
                <a:latin typeface="Merriweather"/>
                <a:ea typeface="Merriweather"/>
                <a:cs typeface="Merriweather"/>
                <a:sym typeface="Merriweather"/>
              </a:rPr>
              <a:t>       (Locke, High School, LA, CA.)</a:t>
            </a:r>
            <a:endParaRPr sz="1200" b="1">
              <a:latin typeface="Merriweather"/>
              <a:ea typeface="Merriweather"/>
              <a:cs typeface="Merriweather"/>
              <a:sym typeface="Merriweather"/>
            </a:endParaRPr>
          </a:p>
        </p:txBody>
      </p:sp>
      <p:sp>
        <p:nvSpPr>
          <p:cNvPr id="122" name="Google Shape;122;g1c27793f035_0_4"/>
          <p:cNvSpPr txBox="1"/>
          <p:nvPr/>
        </p:nvSpPr>
        <p:spPr>
          <a:xfrm>
            <a:off x="9284275" y="3189500"/>
            <a:ext cx="2902800" cy="738900"/>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SzPts val="1200"/>
              <a:buFont typeface="Merriweather"/>
              <a:buChar char="❖"/>
            </a:pPr>
            <a:r>
              <a:rPr lang="en-US" sz="1200" b="1">
                <a:latin typeface="Merriweather"/>
                <a:ea typeface="Merriweather"/>
                <a:cs typeface="Merriweather"/>
                <a:sym typeface="Merriweather"/>
              </a:rPr>
              <a:t>     6TH ANNUAL </a:t>
            </a:r>
            <a:endParaRPr sz="1200" b="1">
              <a:latin typeface="Merriweather"/>
              <a:ea typeface="Merriweather"/>
              <a:cs typeface="Merriweather"/>
              <a:sym typeface="Merriweather"/>
            </a:endParaRPr>
          </a:p>
          <a:p>
            <a:pPr marL="457200" lvl="0" indent="0" algn="l" rtl="0">
              <a:spcBef>
                <a:spcPts val="0"/>
              </a:spcBef>
              <a:spcAft>
                <a:spcPts val="0"/>
              </a:spcAft>
              <a:buNone/>
            </a:pPr>
            <a:r>
              <a:rPr lang="en-US" sz="1200" b="1">
                <a:latin typeface="Merriweather"/>
                <a:ea typeface="Merriweather"/>
                <a:cs typeface="Merriweather"/>
                <a:sym typeface="Merriweather"/>
              </a:rPr>
              <a:t>  SHOES II FILL-TOY DRIVE </a:t>
            </a:r>
            <a:endParaRPr sz="1200" b="1">
              <a:latin typeface="Merriweather"/>
              <a:ea typeface="Merriweather"/>
              <a:cs typeface="Merriweather"/>
              <a:sym typeface="Merriweather"/>
            </a:endParaRPr>
          </a:p>
          <a:p>
            <a:pPr marL="0" lvl="0" indent="457200" algn="l" rtl="0">
              <a:spcBef>
                <a:spcPts val="0"/>
              </a:spcBef>
              <a:spcAft>
                <a:spcPts val="0"/>
              </a:spcAft>
              <a:buNone/>
            </a:pPr>
            <a:r>
              <a:rPr lang="en-US" sz="1200" b="1">
                <a:latin typeface="Merriweather"/>
                <a:ea typeface="Merriweather"/>
                <a:cs typeface="Merriweather"/>
                <a:sym typeface="Merriweather"/>
              </a:rPr>
              <a:t> Basketball Tournament</a:t>
            </a:r>
            <a:endParaRPr sz="1200" b="1">
              <a:latin typeface="Merriweather"/>
              <a:ea typeface="Merriweather"/>
              <a:cs typeface="Merriweather"/>
              <a:sym typeface="Merriweather"/>
            </a:endParaRPr>
          </a:p>
        </p:txBody>
      </p:sp>
      <p:pic>
        <p:nvPicPr>
          <p:cNvPr id="123" name="Google Shape;123;g1c27793f035_0_4"/>
          <p:cNvPicPr preferRelativeResize="0"/>
          <p:nvPr/>
        </p:nvPicPr>
        <p:blipFill rotWithShape="1">
          <a:blip r:embed="rId5">
            <a:alphaModFix/>
          </a:blip>
          <a:srcRect l="31178" r="12359"/>
          <a:stretch/>
        </p:blipFill>
        <p:spPr>
          <a:xfrm>
            <a:off x="5647375" y="168875"/>
            <a:ext cx="2810100" cy="2799300"/>
          </a:xfrm>
          <a:prstGeom prst="cube">
            <a:avLst>
              <a:gd name="adj" fmla="val 17269"/>
            </a:avLst>
          </a:prstGeom>
          <a:noFill/>
          <a:ln>
            <a:noFill/>
          </a:ln>
        </p:spPr>
      </p:pic>
      <p:pic>
        <p:nvPicPr>
          <p:cNvPr id="124" name="Google Shape;124;g1c27793f035_0_4"/>
          <p:cNvPicPr preferRelativeResize="0"/>
          <p:nvPr/>
        </p:nvPicPr>
        <p:blipFill rotWithShape="1">
          <a:blip r:embed="rId6">
            <a:alphaModFix/>
          </a:blip>
          <a:srcRect l="7139" r="7148"/>
          <a:stretch/>
        </p:blipFill>
        <p:spPr>
          <a:xfrm>
            <a:off x="75975" y="3076925"/>
            <a:ext cx="2902800" cy="2550300"/>
          </a:xfrm>
          <a:prstGeom prst="cube">
            <a:avLst>
              <a:gd name="adj" fmla="val 25000"/>
            </a:avLst>
          </a:prstGeom>
          <a:noFill/>
          <a:ln>
            <a:noFill/>
          </a:ln>
        </p:spPr>
      </p:pic>
      <p:pic>
        <p:nvPicPr>
          <p:cNvPr id="125" name="Google Shape;125;g1c27793f035_0_4"/>
          <p:cNvPicPr preferRelativeResize="0"/>
          <p:nvPr/>
        </p:nvPicPr>
        <p:blipFill rotWithShape="1">
          <a:blip r:embed="rId7">
            <a:alphaModFix/>
          </a:blip>
          <a:srcRect l="18318" t="12177" r="7788" b="12933"/>
          <a:stretch/>
        </p:blipFill>
        <p:spPr>
          <a:xfrm>
            <a:off x="2803150" y="3063475"/>
            <a:ext cx="3034200" cy="2550300"/>
          </a:xfrm>
          <a:prstGeom prst="cube">
            <a:avLst>
              <a:gd name="adj" fmla="val 21594"/>
            </a:avLst>
          </a:prstGeom>
          <a:noFill/>
          <a:ln>
            <a:noFill/>
          </a:ln>
        </p:spPr>
      </p:pic>
      <p:sp>
        <p:nvSpPr>
          <p:cNvPr id="126" name="Google Shape;126;g1c27793f035_0_4"/>
          <p:cNvSpPr txBox="1"/>
          <p:nvPr/>
        </p:nvSpPr>
        <p:spPr>
          <a:xfrm>
            <a:off x="9108725" y="1789538"/>
            <a:ext cx="2902800" cy="908100"/>
          </a:xfrm>
          <a:prstGeom prst="rect">
            <a:avLst/>
          </a:prstGeom>
          <a:noFill/>
          <a:ln>
            <a:noFill/>
          </a:ln>
        </p:spPr>
        <p:txBody>
          <a:bodyPr spcFirstLastPara="1" wrap="square" lIns="91425" tIns="91425" rIns="91425" bIns="91425" anchor="t" anchorCtr="0">
            <a:spAutoFit/>
          </a:bodyPr>
          <a:lstStyle/>
          <a:p>
            <a:pPr marL="457200" lvl="0" indent="-304800" algn="ctr" rtl="0">
              <a:spcBef>
                <a:spcPts val="0"/>
              </a:spcBef>
              <a:spcAft>
                <a:spcPts val="0"/>
              </a:spcAft>
              <a:buSzPts val="1200"/>
              <a:buFont typeface="Merriweather"/>
              <a:buChar char="❖"/>
            </a:pPr>
            <a:r>
              <a:rPr lang="en-US" sz="1200" b="1">
                <a:latin typeface="Merriweather"/>
                <a:ea typeface="Merriweather"/>
                <a:cs typeface="Merriweather"/>
                <a:sym typeface="Merriweather"/>
              </a:rPr>
              <a:t>5TH YEAR CELEBRATION</a:t>
            </a:r>
            <a:endParaRPr sz="1200" b="1">
              <a:latin typeface="Merriweather"/>
              <a:ea typeface="Merriweather"/>
              <a:cs typeface="Merriweather"/>
              <a:sym typeface="Merriweather"/>
            </a:endParaRPr>
          </a:p>
          <a:p>
            <a:pPr marL="0" lvl="0" indent="0" algn="ctr" rtl="0">
              <a:spcBef>
                <a:spcPts val="0"/>
              </a:spcBef>
              <a:spcAft>
                <a:spcPts val="0"/>
              </a:spcAft>
              <a:buNone/>
            </a:pPr>
            <a:r>
              <a:rPr lang="en-US" sz="1200">
                <a:solidFill>
                  <a:srgbClr val="1B1B1B"/>
                </a:solidFill>
                <a:highlight>
                  <a:srgbClr val="FFFFFF"/>
                </a:highlight>
              </a:rPr>
              <a:t>      </a:t>
            </a:r>
            <a:r>
              <a:rPr lang="en-US" sz="1100" b="1">
                <a:solidFill>
                  <a:srgbClr val="1B1B1B"/>
                </a:solidFill>
                <a:highlight>
                  <a:srgbClr val="FFFFFF"/>
                </a:highlight>
              </a:rPr>
              <a:t>(The Holman/A-MAN, Inc.</a:t>
            </a:r>
            <a:endParaRPr sz="1100" b="1">
              <a:solidFill>
                <a:srgbClr val="1B1B1B"/>
              </a:solidFill>
              <a:highlight>
                <a:srgbClr val="FFFFFF"/>
              </a:highlight>
            </a:endParaRPr>
          </a:p>
          <a:p>
            <a:pPr marL="0" lvl="0" indent="457200" algn="ctr" rtl="0">
              <a:spcBef>
                <a:spcPts val="0"/>
              </a:spcBef>
              <a:spcAft>
                <a:spcPts val="0"/>
              </a:spcAft>
              <a:buNone/>
            </a:pPr>
            <a:r>
              <a:rPr lang="en-US" sz="1100" b="1">
                <a:solidFill>
                  <a:srgbClr val="1B1B1B"/>
                </a:solidFill>
                <a:highlight>
                  <a:srgbClr val="FFFFFF"/>
                </a:highlight>
              </a:rPr>
              <a:t> STEM Tech. Center,                </a:t>
            </a:r>
            <a:r>
              <a:rPr lang="en-US" sz="1200" b="1">
                <a:solidFill>
                  <a:srgbClr val="1B1B1B"/>
                </a:solidFill>
                <a:highlight>
                  <a:srgbClr val="FFFFFF"/>
                </a:highlight>
              </a:rPr>
              <a:t>Inglewood, CA.)</a:t>
            </a:r>
            <a:r>
              <a:rPr lang="en-US" sz="1200">
                <a:solidFill>
                  <a:srgbClr val="1B1B1B"/>
                </a:solidFill>
                <a:highlight>
                  <a:srgbClr val="FFFFFF"/>
                </a:highlight>
              </a:rPr>
              <a:t> </a:t>
            </a:r>
            <a:endParaRPr sz="1200" b="1">
              <a:latin typeface="Merriweather"/>
              <a:ea typeface="Merriweather"/>
              <a:cs typeface="Merriweather"/>
              <a:sym typeface="Merriweather"/>
            </a:endParaRPr>
          </a:p>
        </p:txBody>
      </p:sp>
      <p:sp>
        <p:nvSpPr>
          <p:cNvPr id="127" name="Google Shape;127;g1c27793f035_0_4"/>
          <p:cNvSpPr txBox="1">
            <a:spLocks noGrp="1"/>
          </p:cNvSpPr>
          <p:nvPr>
            <p:ph type="body" idx="1"/>
          </p:nvPr>
        </p:nvSpPr>
        <p:spPr>
          <a:xfrm>
            <a:off x="7794400" y="6258575"/>
            <a:ext cx="4059600" cy="3840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US" sz="1600"/>
              <a:t> A 501 (c) (3) Charitable Organization  Federal Tax ID #80-0228843</a:t>
            </a:r>
            <a:endParaRPr sz="1600"/>
          </a:p>
          <a:p>
            <a:pPr marL="0" lvl="0" indent="0" algn="l" rtl="0">
              <a:spcBef>
                <a:spcPts val="0"/>
              </a:spcBef>
              <a:spcAft>
                <a:spcPts val="0"/>
              </a:spcAft>
              <a:buNone/>
            </a:pPr>
            <a:endParaRPr sz="1400">
              <a:latin typeface="Roboto"/>
              <a:ea typeface="Roboto"/>
              <a:cs typeface="Roboto"/>
              <a:sym typeface="Roboto"/>
            </a:endParaRPr>
          </a:p>
          <a:p>
            <a:pPr marL="0" lvl="0" indent="0" algn="l" rtl="0">
              <a:spcBef>
                <a:spcPts val="0"/>
              </a:spcBef>
              <a:spcAft>
                <a:spcPts val="0"/>
              </a:spcAft>
              <a:buNone/>
            </a:pPr>
            <a:endParaRPr/>
          </a:p>
        </p:txBody>
      </p:sp>
      <p:sp>
        <p:nvSpPr>
          <p:cNvPr id="128" name="Google Shape;128;g1c27793f035_0_4"/>
          <p:cNvSpPr txBox="1"/>
          <p:nvPr/>
        </p:nvSpPr>
        <p:spPr>
          <a:xfrm>
            <a:off x="8562563" y="4420250"/>
            <a:ext cx="818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latin typeface="Lobster"/>
                <a:ea typeface="Lobster"/>
                <a:cs typeface="Lobster"/>
                <a:sym typeface="Lobster"/>
              </a:rPr>
              <a:t>2015</a:t>
            </a:r>
            <a:endParaRPr sz="2000" b="1">
              <a:latin typeface="Lobster"/>
              <a:ea typeface="Lobster"/>
              <a:cs typeface="Lobster"/>
              <a:sym typeface="Lobster"/>
            </a:endParaRPr>
          </a:p>
        </p:txBody>
      </p:sp>
      <p:sp>
        <p:nvSpPr>
          <p:cNvPr id="129" name="Google Shape;129;g1c27793f035_0_4"/>
          <p:cNvSpPr txBox="1"/>
          <p:nvPr/>
        </p:nvSpPr>
        <p:spPr>
          <a:xfrm>
            <a:off x="9287275" y="4420250"/>
            <a:ext cx="2902800" cy="738900"/>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SzPts val="1200"/>
              <a:buFont typeface="Merriweather"/>
              <a:buChar char="❖"/>
            </a:pPr>
            <a:r>
              <a:rPr lang="en-US" sz="1200" b="1">
                <a:latin typeface="Merriweather"/>
                <a:ea typeface="Merriweather"/>
                <a:cs typeface="Merriweather"/>
                <a:sym typeface="Merriweather"/>
              </a:rPr>
              <a:t>Kids Venice Basketball League (KVBL) Summer Camp (Venice, CA)</a:t>
            </a:r>
            <a:endParaRPr sz="1200" b="1">
              <a:latin typeface="Merriweather"/>
              <a:ea typeface="Merriweather"/>
              <a:cs typeface="Merriweather"/>
              <a:sym typeface="Merriweather"/>
            </a:endParaRPr>
          </a:p>
        </p:txBody>
      </p:sp>
      <p:pic>
        <p:nvPicPr>
          <p:cNvPr id="130" name="Google Shape;130;g1c27793f035_0_4"/>
          <p:cNvPicPr preferRelativeResize="0"/>
          <p:nvPr/>
        </p:nvPicPr>
        <p:blipFill rotWithShape="1">
          <a:blip r:embed="rId8">
            <a:alphaModFix/>
          </a:blip>
          <a:srcRect/>
          <a:stretch/>
        </p:blipFill>
        <p:spPr>
          <a:xfrm>
            <a:off x="302562" y="5947525"/>
            <a:ext cx="2108815" cy="776100"/>
          </a:xfrm>
          <a:prstGeom prst="rect">
            <a:avLst/>
          </a:prstGeom>
          <a:noFill/>
          <a:ln>
            <a:noFill/>
          </a:ln>
        </p:spPr>
      </p:pic>
      <p:pic>
        <p:nvPicPr>
          <p:cNvPr id="131" name="Google Shape;131;g1c27793f035_0_4"/>
          <p:cNvPicPr preferRelativeResize="0"/>
          <p:nvPr/>
        </p:nvPicPr>
        <p:blipFill rotWithShape="1">
          <a:blip r:embed="rId9">
            <a:alphaModFix/>
          </a:blip>
          <a:srcRect t="21611"/>
          <a:stretch/>
        </p:blipFill>
        <p:spPr>
          <a:xfrm>
            <a:off x="5647375" y="3070175"/>
            <a:ext cx="2810100" cy="2550300"/>
          </a:xfrm>
          <a:prstGeom prst="cube">
            <a:avLst>
              <a:gd name="adj" fmla="val 25000"/>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3"/>
          <p:cNvSpPr txBox="1">
            <a:spLocks noGrp="1"/>
          </p:cNvSpPr>
          <p:nvPr>
            <p:ph type="body" idx="1"/>
          </p:nvPr>
        </p:nvSpPr>
        <p:spPr>
          <a:xfrm>
            <a:off x="415600" y="6028533"/>
            <a:ext cx="10639200" cy="6141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7" name="Google Shape;137;p3"/>
          <p:cNvSpPr txBox="1"/>
          <p:nvPr/>
        </p:nvSpPr>
        <p:spPr>
          <a:xfrm>
            <a:off x="8720250" y="695875"/>
            <a:ext cx="986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latin typeface="Lobster"/>
                <a:ea typeface="Lobster"/>
                <a:cs typeface="Lobster"/>
                <a:sym typeface="Lobster"/>
              </a:rPr>
              <a:t>2016</a:t>
            </a:r>
            <a:endParaRPr sz="2000" b="1">
              <a:latin typeface="Lobster"/>
              <a:ea typeface="Lobster"/>
              <a:cs typeface="Lobster"/>
              <a:sym typeface="Lobster"/>
            </a:endParaRPr>
          </a:p>
        </p:txBody>
      </p:sp>
      <p:sp>
        <p:nvSpPr>
          <p:cNvPr id="138" name="Google Shape;138;p3"/>
          <p:cNvSpPr txBox="1"/>
          <p:nvPr/>
        </p:nvSpPr>
        <p:spPr>
          <a:xfrm>
            <a:off x="8733863" y="1970650"/>
            <a:ext cx="818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latin typeface="Lobster"/>
                <a:ea typeface="Lobster"/>
                <a:cs typeface="Lobster"/>
                <a:sym typeface="Lobster"/>
              </a:rPr>
              <a:t>2017</a:t>
            </a:r>
            <a:endParaRPr sz="2000" b="1">
              <a:latin typeface="Lobster"/>
              <a:ea typeface="Lobster"/>
              <a:cs typeface="Lobster"/>
              <a:sym typeface="Lobster"/>
            </a:endParaRPr>
          </a:p>
        </p:txBody>
      </p:sp>
      <p:sp>
        <p:nvSpPr>
          <p:cNvPr id="139" name="Google Shape;139;p3"/>
          <p:cNvSpPr txBox="1"/>
          <p:nvPr/>
        </p:nvSpPr>
        <p:spPr>
          <a:xfrm>
            <a:off x="8733875" y="3122538"/>
            <a:ext cx="818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latin typeface="Lobster"/>
                <a:ea typeface="Lobster"/>
                <a:cs typeface="Lobster"/>
                <a:sym typeface="Lobster"/>
              </a:rPr>
              <a:t>2018</a:t>
            </a:r>
            <a:endParaRPr sz="2000" b="1">
              <a:latin typeface="Lobster"/>
              <a:ea typeface="Lobster"/>
              <a:cs typeface="Lobster"/>
              <a:sym typeface="Lobster"/>
            </a:endParaRPr>
          </a:p>
        </p:txBody>
      </p:sp>
      <p:sp>
        <p:nvSpPr>
          <p:cNvPr id="140" name="Google Shape;140;p3"/>
          <p:cNvSpPr txBox="1"/>
          <p:nvPr/>
        </p:nvSpPr>
        <p:spPr>
          <a:xfrm>
            <a:off x="8733875" y="4518450"/>
            <a:ext cx="818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latin typeface="Lobster"/>
                <a:ea typeface="Lobster"/>
                <a:cs typeface="Lobster"/>
                <a:sym typeface="Lobster"/>
              </a:rPr>
              <a:t>2019</a:t>
            </a:r>
            <a:endParaRPr sz="2000" b="1">
              <a:latin typeface="Lobster"/>
              <a:ea typeface="Lobster"/>
              <a:cs typeface="Lobster"/>
              <a:sym typeface="Lobster"/>
            </a:endParaRPr>
          </a:p>
        </p:txBody>
      </p:sp>
      <p:sp>
        <p:nvSpPr>
          <p:cNvPr id="141" name="Google Shape;141;p3"/>
          <p:cNvSpPr txBox="1"/>
          <p:nvPr/>
        </p:nvSpPr>
        <p:spPr>
          <a:xfrm>
            <a:off x="9552275" y="660600"/>
            <a:ext cx="2451000" cy="738900"/>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SzPts val="1200"/>
              <a:buFont typeface="Merriweather"/>
              <a:buChar char="❖"/>
            </a:pPr>
            <a:r>
              <a:rPr lang="en-US" sz="1200" b="1">
                <a:latin typeface="Merriweather"/>
                <a:ea typeface="Merriweather"/>
                <a:cs typeface="Merriweather"/>
                <a:sym typeface="Merriweather"/>
              </a:rPr>
              <a:t>California State Games</a:t>
            </a:r>
            <a:endParaRPr sz="1200" b="1">
              <a:latin typeface="Merriweather"/>
              <a:ea typeface="Merriweather"/>
              <a:cs typeface="Merriweather"/>
              <a:sym typeface="Merriweather"/>
            </a:endParaRPr>
          </a:p>
          <a:p>
            <a:pPr marL="457200" lvl="0" indent="0" algn="l" rtl="0">
              <a:spcBef>
                <a:spcPts val="0"/>
              </a:spcBef>
              <a:spcAft>
                <a:spcPts val="0"/>
              </a:spcAft>
              <a:buNone/>
            </a:pPr>
            <a:r>
              <a:rPr lang="en-US" sz="1200" b="1">
                <a:latin typeface="Merriweather"/>
                <a:ea typeface="Merriweather"/>
                <a:cs typeface="Merriweather"/>
                <a:sym typeface="Merriweather"/>
              </a:rPr>
              <a:t>(San Diego, CA.)</a:t>
            </a:r>
            <a:endParaRPr sz="1200" b="1">
              <a:latin typeface="Merriweather"/>
              <a:ea typeface="Merriweather"/>
              <a:cs typeface="Merriweather"/>
              <a:sym typeface="Merriweather"/>
            </a:endParaRPr>
          </a:p>
          <a:p>
            <a:pPr marL="0" lvl="0" indent="0" algn="l" rtl="0">
              <a:spcBef>
                <a:spcPts val="0"/>
              </a:spcBef>
              <a:spcAft>
                <a:spcPts val="0"/>
              </a:spcAft>
              <a:buNone/>
            </a:pPr>
            <a:endParaRPr sz="1200" b="1">
              <a:latin typeface="Merriweather"/>
              <a:ea typeface="Merriweather"/>
              <a:cs typeface="Merriweather"/>
              <a:sym typeface="Merriweather"/>
            </a:endParaRPr>
          </a:p>
        </p:txBody>
      </p:sp>
      <p:sp>
        <p:nvSpPr>
          <p:cNvPr id="142" name="Google Shape;142;p3"/>
          <p:cNvSpPr txBox="1"/>
          <p:nvPr/>
        </p:nvSpPr>
        <p:spPr>
          <a:xfrm>
            <a:off x="9532350" y="3146800"/>
            <a:ext cx="2626200" cy="738900"/>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SzPts val="1200"/>
              <a:buFont typeface="Merriweather"/>
              <a:buChar char="❖"/>
            </a:pPr>
            <a:r>
              <a:rPr lang="en-US" sz="1200" b="1">
                <a:latin typeface="Merriweather"/>
                <a:ea typeface="Merriweather"/>
                <a:cs typeface="Merriweather"/>
                <a:sym typeface="Merriweather"/>
              </a:rPr>
              <a:t>10th Year Anniversary Gala  Award Dinner (Carson, CA.)</a:t>
            </a:r>
            <a:endParaRPr sz="1200" b="1">
              <a:latin typeface="Merriweather"/>
              <a:ea typeface="Merriweather"/>
              <a:cs typeface="Merriweather"/>
              <a:sym typeface="Merriweather"/>
            </a:endParaRPr>
          </a:p>
        </p:txBody>
      </p:sp>
      <p:sp>
        <p:nvSpPr>
          <p:cNvPr id="143" name="Google Shape;143;p3"/>
          <p:cNvSpPr txBox="1"/>
          <p:nvPr/>
        </p:nvSpPr>
        <p:spPr>
          <a:xfrm>
            <a:off x="9498900" y="1817025"/>
            <a:ext cx="2626200" cy="554100"/>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Clr>
                <a:srgbClr val="1B1B1B"/>
              </a:buClr>
              <a:buSzPts val="1200"/>
              <a:buChar char="❖"/>
            </a:pPr>
            <a:r>
              <a:rPr lang="en-US" sz="1200" b="1">
                <a:latin typeface="Merriweather"/>
                <a:ea typeface="Merriweather"/>
                <a:cs typeface="Merriweather"/>
                <a:sym typeface="Merriweather"/>
              </a:rPr>
              <a:t>OWACA League </a:t>
            </a:r>
            <a:endParaRPr sz="1200" b="1">
              <a:latin typeface="Merriweather"/>
              <a:ea typeface="Merriweather"/>
              <a:cs typeface="Merriweather"/>
              <a:sym typeface="Merriweather"/>
            </a:endParaRPr>
          </a:p>
          <a:p>
            <a:pPr marL="457200" lvl="0" indent="0" algn="l" rtl="0">
              <a:spcBef>
                <a:spcPts val="0"/>
              </a:spcBef>
              <a:spcAft>
                <a:spcPts val="0"/>
              </a:spcAft>
              <a:buNone/>
            </a:pPr>
            <a:r>
              <a:rPr lang="en-US" sz="1200" b="1">
                <a:latin typeface="Merriweather"/>
                <a:ea typeface="Merriweather"/>
                <a:cs typeface="Merriweather"/>
                <a:sym typeface="Merriweather"/>
              </a:rPr>
              <a:t>(Los Angeles, CA.)</a:t>
            </a:r>
            <a:endParaRPr sz="1200" b="1">
              <a:latin typeface="Merriweather"/>
              <a:ea typeface="Merriweather"/>
              <a:cs typeface="Merriweather"/>
              <a:sym typeface="Merriweather"/>
            </a:endParaRPr>
          </a:p>
        </p:txBody>
      </p:sp>
      <p:sp>
        <p:nvSpPr>
          <p:cNvPr id="144" name="Google Shape;144;p3"/>
          <p:cNvSpPr txBox="1"/>
          <p:nvPr/>
        </p:nvSpPr>
        <p:spPr>
          <a:xfrm>
            <a:off x="9563875" y="4420250"/>
            <a:ext cx="2626200" cy="1108200"/>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SzPts val="1200"/>
              <a:buFont typeface="Merriweather"/>
              <a:buChar char="❖"/>
            </a:pPr>
            <a:r>
              <a:rPr lang="en-US" sz="1200" b="1">
                <a:latin typeface="Merriweather"/>
                <a:ea typeface="Merriweather"/>
                <a:cs typeface="Merriweather"/>
                <a:sym typeface="Merriweather"/>
              </a:rPr>
              <a:t>California State Games</a:t>
            </a:r>
            <a:endParaRPr sz="1200" b="1">
              <a:latin typeface="Merriweather"/>
              <a:ea typeface="Merriweather"/>
              <a:cs typeface="Merriweather"/>
              <a:sym typeface="Merriweather"/>
            </a:endParaRPr>
          </a:p>
          <a:p>
            <a:pPr marL="457200" lvl="0" indent="0" algn="l" rtl="0">
              <a:spcBef>
                <a:spcPts val="0"/>
              </a:spcBef>
              <a:spcAft>
                <a:spcPts val="0"/>
              </a:spcAft>
              <a:buNone/>
            </a:pPr>
            <a:r>
              <a:rPr lang="en-US" sz="1200" b="1">
                <a:latin typeface="Merriweather"/>
                <a:ea typeface="Merriweather"/>
                <a:cs typeface="Merriweather"/>
                <a:sym typeface="Merriweather"/>
              </a:rPr>
              <a:t>2nd Place</a:t>
            </a:r>
            <a:endParaRPr sz="1200" b="1">
              <a:latin typeface="Merriweather"/>
              <a:ea typeface="Merriweather"/>
              <a:cs typeface="Merriweather"/>
              <a:sym typeface="Merriweather"/>
            </a:endParaRPr>
          </a:p>
          <a:p>
            <a:pPr marL="457200" lvl="0" indent="0" algn="l" rtl="0">
              <a:spcBef>
                <a:spcPts val="0"/>
              </a:spcBef>
              <a:spcAft>
                <a:spcPts val="0"/>
              </a:spcAft>
              <a:buNone/>
            </a:pPr>
            <a:r>
              <a:rPr lang="en-US" sz="1200" b="1">
                <a:latin typeface="Merriweather"/>
                <a:ea typeface="Merriweather"/>
                <a:cs typeface="Merriweather"/>
                <a:sym typeface="Merriweather"/>
              </a:rPr>
              <a:t>(San Diego, CA</a:t>
            </a:r>
            <a:endParaRPr sz="1200" b="1">
              <a:latin typeface="Merriweather"/>
              <a:ea typeface="Merriweather"/>
              <a:cs typeface="Merriweather"/>
              <a:sym typeface="Merriweather"/>
            </a:endParaRPr>
          </a:p>
          <a:p>
            <a:pPr marL="0" lvl="0" indent="0" algn="l" rtl="0">
              <a:spcBef>
                <a:spcPts val="0"/>
              </a:spcBef>
              <a:spcAft>
                <a:spcPts val="0"/>
              </a:spcAft>
              <a:buNone/>
            </a:pPr>
            <a:endParaRPr sz="1200" b="1">
              <a:latin typeface="Merriweather"/>
              <a:ea typeface="Merriweather"/>
              <a:cs typeface="Merriweather"/>
              <a:sym typeface="Merriweather"/>
            </a:endParaRPr>
          </a:p>
          <a:p>
            <a:pPr marL="457200" lvl="0" indent="-304800" algn="l" rtl="0">
              <a:spcBef>
                <a:spcPts val="0"/>
              </a:spcBef>
              <a:spcAft>
                <a:spcPts val="0"/>
              </a:spcAft>
              <a:buSzPts val="1200"/>
              <a:buFont typeface="Merriweather"/>
              <a:buChar char="❖"/>
            </a:pPr>
            <a:r>
              <a:rPr lang="en-US" sz="1200" b="1">
                <a:latin typeface="Merriweather"/>
                <a:ea typeface="Merriweather"/>
                <a:cs typeface="Merriweather"/>
                <a:sym typeface="Merriweather"/>
              </a:rPr>
              <a:t>1st All Girls Team</a:t>
            </a:r>
            <a:endParaRPr sz="1200" b="1">
              <a:latin typeface="Merriweather"/>
              <a:ea typeface="Merriweather"/>
              <a:cs typeface="Merriweather"/>
              <a:sym typeface="Merriweather"/>
            </a:endParaRPr>
          </a:p>
        </p:txBody>
      </p:sp>
      <p:pic>
        <p:nvPicPr>
          <p:cNvPr id="145" name="Google Shape;145;p3"/>
          <p:cNvPicPr preferRelativeResize="0"/>
          <p:nvPr/>
        </p:nvPicPr>
        <p:blipFill rotWithShape="1">
          <a:blip r:embed="rId3">
            <a:alphaModFix/>
          </a:blip>
          <a:srcRect l="3656" t="28352" r="7800" b="9566"/>
          <a:stretch/>
        </p:blipFill>
        <p:spPr>
          <a:xfrm>
            <a:off x="152400" y="152275"/>
            <a:ext cx="3102600" cy="2758200"/>
          </a:xfrm>
          <a:prstGeom prst="cube">
            <a:avLst>
              <a:gd name="adj" fmla="val 18768"/>
            </a:avLst>
          </a:prstGeom>
          <a:noFill/>
          <a:ln>
            <a:noFill/>
          </a:ln>
        </p:spPr>
      </p:pic>
      <p:pic>
        <p:nvPicPr>
          <p:cNvPr id="146" name="Google Shape;146;p3"/>
          <p:cNvPicPr preferRelativeResize="0"/>
          <p:nvPr/>
        </p:nvPicPr>
        <p:blipFill rotWithShape="1">
          <a:blip r:embed="rId4">
            <a:alphaModFix/>
          </a:blip>
          <a:srcRect t="6794" b="7735"/>
          <a:stretch/>
        </p:blipFill>
        <p:spPr>
          <a:xfrm>
            <a:off x="3049950" y="126600"/>
            <a:ext cx="2910900" cy="2758200"/>
          </a:xfrm>
          <a:prstGeom prst="cube">
            <a:avLst>
              <a:gd name="adj" fmla="val 20338"/>
            </a:avLst>
          </a:prstGeom>
          <a:noFill/>
          <a:ln>
            <a:noFill/>
          </a:ln>
        </p:spPr>
      </p:pic>
      <p:pic>
        <p:nvPicPr>
          <p:cNvPr id="147" name="Google Shape;147;p3"/>
          <p:cNvPicPr preferRelativeResize="0"/>
          <p:nvPr/>
        </p:nvPicPr>
        <p:blipFill>
          <a:blip r:embed="rId5">
            <a:alphaModFix/>
          </a:blip>
          <a:stretch>
            <a:fillRect/>
          </a:stretch>
        </p:blipFill>
        <p:spPr>
          <a:xfrm>
            <a:off x="5617650" y="152400"/>
            <a:ext cx="3000000" cy="2758200"/>
          </a:xfrm>
          <a:prstGeom prst="cube">
            <a:avLst>
              <a:gd name="adj" fmla="val 25000"/>
            </a:avLst>
          </a:prstGeom>
          <a:noFill/>
          <a:ln>
            <a:noFill/>
          </a:ln>
        </p:spPr>
      </p:pic>
      <p:pic>
        <p:nvPicPr>
          <p:cNvPr id="148" name="Google Shape;148;p3"/>
          <p:cNvPicPr preferRelativeResize="0"/>
          <p:nvPr/>
        </p:nvPicPr>
        <p:blipFill>
          <a:blip r:embed="rId6">
            <a:alphaModFix/>
          </a:blip>
          <a:stretch>
            <a:fillRect/>
          </a:stretch>
        </p:blipFill>
        <p:spPr>
          <a:xfrm>
            <a:off x="152400" y="3000050"/>
            <a:ext cx="3000000" cy="2570700"/>
          </a:xfrm>
          <a:prstGeom prst="cube">
            <a:avLst>
              <a:gd name="adj" fmla="val 25000"/>
            </a:avLst>
          </a:prstGeom>
          <a:noFill/>
          <a:ln>
            <a:noFill/>
          </a:ln>
        </p:spPr>
      </p:pic>
      <p:pic>
        <p:nvPicPr>
          <p:cNvPr id="149" name="Google Shape;149;p3"/>
          <p:cNvPicPr preferRelativeResize="0"/>
          <p:nvPr/>
        </p:nvPicPr>
        <p:blipFill rotWithShape="1">
          <a:blip r:embed="rId7">
            <a:alphaModFix/>
          </a:blip>
          <a:srcRect l="5499" t="21899" r="19165"/>
          <a:stretch/>
        </p:blipFill>
        <p:spPr>
          <a:xfrm>
            <a:off x="3049950" y="3000000"/>
            <a:ext cx="2721000" cy="2570700"/>
          </a:xfrm>
          <a:prstGeom prst="cube">
            <a:avLst>
              <a:gd name="adj" fmla="val 21146"/>
            </a:avLst>
          </a:prstGeom>
          <a:noFill/>
          <a:ln>
            <a:noFill/>
          </a:ln>
        </p:spPr>
      </p:pic>
      <p:pic>
        <p:nvPicPr>
          <p:cNvPr id="150" name="Google Shape;150;p3"/>
          <p:cNvPicPr preferRelativeResize="0"/>
          <p:nvPr/>
        </p:nvPicPr>
        <p:blipFill rotWithShape="1">
          <a:blip r:embed="rId8">
            <a:alphaModFix/>
          </a:blip>
          <a:srcRect t="-1452" b="7113"/>
          <a:stretch/>
        </p:blipFill>
        <p:spPr>
          <a:xfrm>
            <a:off x="5581500" y="2960400"/>
            <a:ext cx="3000000" cy="2570700"/>
          </a:xfrm>
          <a:prstGeom prst="cube">
            <a:avLst>
              <a:gd name="adj" fmla="val 16677"/>
            </a:avLst>
          </a:prstGeom>
          <a:noFill/>
          <a:ln>
            <a:noFill/>
          </a:ln>
        </p:spPr>
      </p:pic>
      <p:sp>
        <p:nvSpPr>
          <p:cNvPr id="151" name="Google Shape;151;p3"/>
          <p:cNvSpPr txBox="1">
            <a:spLocks noGrp="1"/>
          </p:cNvSpPr>
          <p:nvPr>
            <p:ph type="body" idx="1"/>
          </p:nvPr>
        </p:nvSpPr>
        <p:spPr>
          <a:xfrm>
            <a:off x="7794400" y="6258575"/>
            <a:ext cx="4059600" cy="3840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US" sz="1600"/>
              <a:t> A 501 (c) (3) Charitable Organization  Federal Tax ID #80-0228843</a:t>
            </a:r>
            <a:endParaRPr sz="1600"/>
          </a:p>
          <a:p>
            <a:pPr marL="0" lvl="0" indent="0" algn="l" rtl="0">
              <a:spcBef>
                <a:spcPts val="0"/>
              </a:spcBef>
              <a:spcAft>
                <a:spcPts val="0"/>
              </a:spcAft>
              <a:buNone/>
            </a:pPr>
            <a:endParaRPr sz="1400">
              <a:latin typeface="Roboto"/>
              <a:ea typeface="Roboto"/>
              <a:cs typeface="Roboto"/>
              <a:sym typeface="Roboto"/>
            </a:endParaRPr>
          </a:p>
          <a:p>
            <a:pPr marL="0" lvl="0" indent="0" algn="l" rtl="0">
              <a:spcBef>
                <a:spcPts val="0"/>
              </a:spcBef>
              <a:spcAft>
                <a:spcPts val="0"/>
              </a:spcAft>
              <a:buNone/>
            </a:pPr>
            <a:endParaRPr/>
          </a:p>
        </p:txBody>
      </p:sp>
      <p:pic>
        <p:nvPicPr>
          <p:cNvPr id="152" name="Google Shape;152;p3"/>
          <p:cNvPicPr preferRelativeResize="0"/>
          <p:nvPr/>
        </p:nvPicPr>
        <p:blipFill rotWithShape="1">
          <a:blip r:embed="rId9">
            <a:alphaModFix/>
          </a:blip>
          <a:srcRect/>
          <a:stretch/>
        </p:blipFill>
        <p:spPr>
          <a:xfrm>
            <a:off x="302562" y="5947525"/>
            <a:ext cx="2108815" cy="776100"/>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g1caad6307d3_0_33"/>
          <p:cNvSpPr txBox="1">
            <a:spLocks noGrp="1"/>
          </p:cNvSpPr>
          <p:nvPr>
            <p:ph type="body" idx="1"/>
          </p:nvPr>
        </p:nvSpPr>
        <p:spPr>
          <a:xfrm>
            <a:off x="415600" y="6028533"/>
            <a:ext cx="10639200" cy="6141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8" name="Google Shape;158;g1caad6307d3_0_33"/>
          <p:cNvSpPr txBox="1"/>
          <p:nvPr/>
        </p:nvSpPr>
        <p:spPr>
          <a:xfrm>
            <a:off x="8720250" y="695875"/>
            <a:ext cx="986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latin typeface="Lobster"/>
                <a:ea typeface="Lobster"/>
                <a:cs typeface="Lobster"/>
                <a:sym typeface="Lobster"/>
              </a:rPr>
              <a:t>2020</a:t>
            </a:r>
            <a:endParaRPr sz="2000" b="1">
              <a:latin typeface="Lobster"/>
              <a:ea typeface="Lobster"/>
              <a:cs typeface="Lobster"/>
              <a:sym typeface="Lobster"/>
            </a:endParaRPr>
          </a:p>
        </p:txBody>
      </p:sp>
      <p:sp>
        <p:nvSpPr>
          <p:cNvPr id="159" name="Google Shape;159;g1caad6307d3_0_33"/>
          <p:cNvSpPr txBox="1"/>
          <p:nvPr/>
        </p:nvSpPr>
        <p:spPr>
          <a:xfrm>
            <a:off x="8804388" y="2796950"/>
            <a:ext cx="818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latin typeface="Lobster"/>
                <a:ea typeface="Lobster"/>
                <a:cs typeface="Lobster"/>
                <a:sym typeface="Lobster"/>
              </a:rPr>
              <a:t>2021</a:t>
            </a:r>
            <a:endParaRPr sz="2000" b="1">
              <a:latin typeface="Lobster"/>
              <a:ea typeface="Lobster"/>
              <a:cs typeface="Lobster"/>
              <a:sym typeface="Lobster"/>
            </a:endParaRPr>
          </a:p>
        </p:txBody>
      </p:sp>
      <p:sp>
        <p:nvSpPr>
          <p:cNvPr id="160" name="Google Shape;160;g1caad6307d3_0_33"/>
          <p:cNvSpPr txBox="1"/>
          <p:nvPr/>
        </p:nvSpPr>
        <p:spPr>
          <a:xfrm>
            <a:off x="8804400" y="4527750"/>
            <a:ext cx="818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latin typeface="Lobster"/>
                <a:ea typeface="Lobster"/>
                <a:cs typeface="Lobster"/>
                <a:sym typeface="Lobster"/>
              </a:rPr>
              <a:t>2022</a:t>
            </a:r>
            <a:endParaRPr sz="2000" b="1">
              <a:latin typeface="Lobster"/>
              <a:ea typeface="Lobster"/>
              <a:cs typeface="Lobster"/>
              <a:sym typeface="Lobster"/>
            </a:endParaRPr>
          </a:p>
        </p:txBody>
      </p:sp>
      <p:sp>
        <p:nvSpPr>
          <p:cNvPr id="161" name="Google Shape;161;g1caad6307d3_0_33"/>
          <p:cNvSpPr txBox="1"/>
          <p:nvPr/>
        </p:nvSpPr>
        <p:spPr>
          <a:xfrm>
            <a:off x="8409425" y="645175"/>
            <a:ext cx="3724800" cy="923400"/>
          </a:xfrm>
          <a:prstGeom prst="rect">
            <a:avLst/>
          </a:prstGeom>
          <a:noFill/>
          <a:ln>
            <a:noFill/>
          </a:ln>
        </p:spPr>
        <p:txBody>
          <a:bodyPr spcFirstLastPara="1" wrap="square" lIns="91425" tIns="91425" rIns="91425" bIns="91425" anchor="t" anchorCtr="0">
            <a:spAutoFit/>
          </a:bodyPr>
          <a:lstStyle/>
          <a:p>
            <a:pPr marL="457200" lvl="0" indent="-304800" algn="ctr" rtl="0">
              <a:spcBef>
                <a:spcPts val="0"/>
              </a:spcBef>
              <a:spcAft>
                <a:spcPts val="0"/>
              </a:spcAft>
              <a:buSzPts val="1200"/>
              <a:buFont typeface="Merriweather"/>
              <a:buChar char="❖"/>
            </a:pPr>
            <a:r>
              <a:rPr lang="en-US" sz="1200" b="1">
                <a:latin typeface="Merriweather"/>
                <a:ea typeface="Merriweather"/>
                <a:cs typeface="Merriweather"/>
                <a:sym typeface="Merriweather"/>
              </a:rPr>
              <a:t>Jam On It</a:t>
            </a:r>
            <a:endParaRPr sz="1200" b="1">
              <a:latin typeface="Merriweather"/>
              <a:ea typeface="Merriweather"/>
              <a:cs typeface="Merriweather"/>
              <a:sym typeface="Merriweather"/>
            </a:endParaRPr>
          </a:p>
          <a:p>
            <a:pPr marL="914400" lvl="0" indent="0" algn="ctr" rtl="0">
              <a:spcBef>
                <a:spcPts val="0"/>
              </a:spcBef>
              <a:spcAft>
                <a:spcPts val="0"/>
              </a:spcAft>
              <a:buNone/>
            </a:pPr>
            <a:r>
              <a:rPr lang="en-US" sz="1200" b="1">
                <a:latin typeface="Merriweather"/>
                <a:ea typeface="Merriweather"/>
                <a:cs typeface="Merriweather"/>
                <a:sym typeface="Merriweather"/>
              </a:rPr>
              <a:t> 17 U Champions</a:t>
            </a:r>
            <a:endParaRPr sz="1200" b="1">
              <a:latin typeface="Merriweather"/>
              <a:ea typeface="Merriweather"/>
              <a:cs typeface="Merriweather"/>
              <a:sym typeface="Merriweather"/>
            </a:endParaRPr>
          </a:p>
          <a:p>
            <a:pPr marL="457200" lvl="0" indent="0" algn="ctr" rtl="0">
              <a:spcBef>
                <a:spcPts val="0"/>
              </a:spcBef>
              <a:spcAft>
                <a:spcPts val="0"/>
              </a:spcAft>
              <a:buNone/>
            </a:pPr>
            <a:r>
              <a:rPr lang="en-US" sz="1200" b="1">
                <a:latin typeface="Merriweather"/>
                <a:ea typeface="Merriweather"/>
                <a:cs typeface="Merriweather"/>
                <a:sym typeface="Merriweather"/>
              </a:rPr>
              <a:t>(Las Vegas, NV.)</a:t>
            </a:r>
            <a:endParaRPr sz="1200" b="1">
              <a:latin typeface="Merriweather"/>
              <a:ea typeface="Merriweather"/>
              <a:cs typeface="Merriweather"/>
              <a:sym typeface="Merriweather"/>
            </a:endParaRPr>
          </a:p>
          <a:p>
            <a:pPr marL="0" lvl="0" indent="0" algn="l" rtl="0">
              <a:spcBef>
                <a:spcPts val="0"/>
              </a:spcBef>
              <a:spcAft>
                <a:spcPts val="0"/>
              </a:spcAft>
              <a:buNone/>
            </a:pPr>
            <a:endParaRPr sz="1200" b="1">
              <a:latin typeface="Merriweather"/>
              <a:ea typeface="Merriweather"/>
              <a:cs typeface="Merriweather"/>
              <a:sym typeface="Merriweather"/>
            </a:endParaRPr>
          </a:p>
        </p:txBody>
      </p:sp>
      <p:sp>
        <p:nvSpPr>
          <p:cNvPr id="162" name="Google Shape;162;g1caad6307d3_0_33"/>
          <p:cNvSpPr txBox="1"/>
          <p:nvPr/>
        </p:nvSpPr>
        <p:spPr>
          <a:xfrm>
            <a:off x="9280375" y="4517925"/>
            <a:ext cx="2703300" cy="738900"/>
          </a:xfrm>
          <a:prstGeom prst="rect">
            <a:avLst/>
          </a:prstGeom>
          <a:noFill/>
          <a:ln>
            <a:noFill/>
          </a:ln>
        </p:spPr>
        <p:txBody>
          <a:bodyPr spcFirstLastPara="1" wrap="square" lIns="91425" tIns="91425" rIns="91425" bIns="91425" anchor="t" anchorCtr="0">
            <a:spAutoFit/>
          </a:bodyPr>
          <a:lstStyle/>
          <a:p>
            <a:pPr marL="457200" lvl="0" indent="-304800" algn="ctr" rtl="0">
              <a:spcBef>
                <a:spcPts val="0"/>
              </a:spcBef>
              <a:spcAft>
                <a:spcPts val="0"/>
              </a:spcAft>
              <a:buSzPts val="1200"/>
              <a:buFont typeface="Merriweather"/>
              <a:buChar char="❖"/>
            </a:pPr>
            <a:r>
              <a:rPr lang="en-US" sz="1200" b="1">
                <a:latin typeface="Merriweather"/>
                <a:ea typeface="Merriweather"/>
                <a:cs typeface="Merriweather"/>
                <a:sym typeface="Merriweather"/>
              </a:rPr>
              <a:t>14th Annual Awards Dinner</a:t>
            </a:r>
            <a:endParaRPr sz="1200" b="1">
              <a:latin typeface="Merriweather"/>
              <a:ea typeface="Merriweather"/>
              <a:cs typeface="Merriweather"/>
              <a:sym typeface="Merriweather"/>
            </a:endParaRPr>
          </a:p>
          <a:p>
            <a:pPr marL="0" lvl="0" indent="457200" algn="ctr" rtl="0">
              <a:spcBef>
                <a:spcPts val="0"/>
              </a:spcBef>
              <a:spcAft>
                <a:spcPts val="0"/>
              </a:spcAft>
              <a:buNone/>
            </a:pPr>
            <a:r>
              <a:rPr lang="en-US" sz="1200" b="1">
                <a:latin typeface="Merriweather"/>
                <a:ea typeface="Merriweather"/>
                <a:cs typeface="Merriweather"/>
                <a:sym typeface="Merriweather"/>
              </a:rPr>
              <a:t>Westchester, CA</a:t>
            </a:r>
            <a:endParaRPr sz="1200" b="1">
              <a:latin typeface="Merriweather"/>
              <a:ea typeface="Merriweather"/>
              <a:cs typeface="Merriweather"/>
              <a:sym typeface="Merriweather"/>
            </a:endParaRPr>
          </a:p>
        </p:txBody>
      </p:sp>
      <p:sp>
        <p:nvSpPr>
          <p:cNvPr id="163" name="Google Shape;163;g1caad6307d3_0_33"/>
          <p:cNvSpPr txBox="1"/>
          <p:nvPr/>
        </p:nvSpPr>
        <p:spPr>
          <a:xfrm>
            <a:off x="9538075" y="2777263"/>
            <a:ext cx="2596500" cy="738900"/>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SzPts val="1200"/>
              <a:buFont typeface="Merriweather"/>
              <a:buChar char="❖"/>
            </a:pPr>
            <a:r>
              <a:rPr lang="en-US" sz="1200" b="1">
                <a:latin typeface="Merriweather"/>
                <a:ea typeface="Merriweather"/>
                <a:cs typeface="Merriweather"/>
                <a:sym typeface="Merriweather"/>
              </a:rPr>
              <a:t>Kids Venice Basketball League (KVBL) Summer Camp (Venice, CA)</a:t>
            </a:r>
            <a:endParaRPr sz="1200" b="1">
              <a:latin typeface="Merriweather"/>
              <a:ea typeface="Merriweather"/>
              <a:cs typeface="Merriweather"/>
              <a:sym typeface="Merriweather"/>
            </a:endParaRPr>
          </a:p>
        </p:txBody>
      </p:sp>
      <p:pic>
        <p:nvPicPr>
          <p:cNvPr id="164" name="Google Shape;164;g1caad6307d3_0_33"/>
          <p:cNvPicPr preferRelativeResize="0"/>
          <p:nvPr/>
        </p:nvPicPr>
        <p:blipFill rotWithShape="1">
          <a:blip r:embed="rId3">
            <a:alphaModFix/>
          </a:blip>
          <a:srcRect l="18691" t="19906" r="11718" b="15271"/>
          <a:stretch/>
        </p:blipFill>
        <p:spPr>
          <a:xfrm>
            <a:off x="159475" y="179500"/>
            <a:ext cx="2990400" cy="3110100"/>
          </a:xfrm>
          <a:prstGeom prst="cube">
            <a:avLst>
              <a:gd name="adj" fmla="val 16990"/>
            </a:avLst>
          </a:prstGeom>
          <a:noFill/>
          <a:ln>
            <a:noFill/>
          </a:ln>
        </p:spPr>
      </p:pic>
      <p:pic>
        <p:nvPicPr>
          <p:cNvPr id="165" name="Google Shape;165;g1caad6307d3_0_33"/>
          <p:cNvPicPr preferRelativeResize="0"/>
          <p:nvPr/>
        </p:nvPicPr>
        <p:blipFill rotWithShape="1">
          <a:blip r:embed="rId4">
            <a:alphaModFix/>
          </a:blip>
          <a:srcRect l="5420" t="10632" r="14623" b="13310"/>
          <a:stretch/>
        </p:blipFill>
        <p:spPr>
          <a:xfrm>
            <a:off x="3010475" y="179500"/>
            <a:ext cx="3229500" cy="3030300"/>
          </a:xfrm>
          <a:prstGeom prst="cube">
            <a:avLst>
              <a:gd name="adj" fmla="val 17526"/>
            </a:avLst>
          </a:prstGeom>
          <a:noFill/>
          <a:ln>
            <a:noFill/>
          </a:ln>
        </p:spPr>
      </p:pic>
      <p:pic>
        <p:nvPicPr>
          <p:cNvPr id="166" name="Google Shape;166;g1caad6307d3_0_33"/>
          <p:cNvPicPr preferRelativeResize="0"/>
          <p:nvPr/>
        </p:nvPicPr>
        <p:blipFill rotWithShape="1">
          <a:blip r:embed="rId5">
            <a:alphaModFix/>
          </a:blip>
          <a:srcRect l="11995" t="11539" b="31671"/>
          <a:stretch/>
        </p:blipFill>
        <p:spPr>
          <a:xfrm>
            <a:off x="6000825" y="179500"/>
            <a:ext cx="2703300" cy="3030300"/>
          </a:xfrm>
          <a:prstGeom prst="cube">
            <a:avLst>
              <a:gd name="adj" fmla="val 18142"/>
            </a:avLst>
          </a:prstGeom>
          <a:noFill/>
          <a:ln>
            <a:noFill/>
          </a:ln>
        </p:spPr>
      </p:pic>
      <p:pic>
        <p:nvPicPr>
          <p:cNvPr id="167" name="Google Shape;167;g1caad6307d3_0_33"/>
          <p:cNvPicPr preferRelativeResize="0"/>
          <p:nvPr/>
        </p:nvPicPr>
        <p:blipFill rotWithShape="1">
          <a:blip r:embed="rId6">
            <a:alphaModFix/>
          </a:blip>
          <a:srcRect b="10873"/>
          <a:stretch/>
        </p:blipFill>
        <p:spPr>
          <a:xfrm>
            <a:off x="159475" y="3362150"/>
            <a:ext cx="2810100" cy="2379300"/>
          </a:xfrm>
          <a:prstGeom prst="cube">
            <a:avLst>
              <a:gd name="adj" fmla="val 25000"/>
            </a:avLst>
          </a:prstGeom>
          <a:noFill/>
          <a:ln>
            <a:noFill/>
          </a:ln>
        </p:spPr>
      </p:pic>
      <p:pic>
        <p:nvPicPr>
          <p:cNvPr id="168" name="Google Shape;168;g1caad6307d3_0_33"/>
          <p:cNvPicPr preferRelativeResize="0"/>
          <p:nvPr/>
        </p:nvPicPr>
        <p:blipFill>
          <a:blip r:embed="rId7">
            <a:alphaModFix/>
          </a:blip>
          <a:stretch>
            <a:fillRect/>
          </a:stretch>
        </p:blipFill>
        <p:spPr>
          <a:xfrm>
            <a:off x="2898275" y="3362150"/>
            <a:ext cx="3113400" cy="2379300"/>
          </a:xfrm>
          <a:prstGeom prst="cube">
            <a:avLst>
              <a:gd name="adj" fmla="val 21166"/>
            </a:avLst>
          </a:prstGeom>
          <a:noFill/>
          <a:ln>
            <a:noFill/>
          </a:ln>
        </p:spPr>
      </p:pic>
      <p:pic>
        <p:nvPicPr>
          <p:cNvPr id="169" name="Google Shape;169;g1caad6307d3_0_33"/>
          <p:cNvPicPr preferRelativeResize="0"/>
          <p:nvPr/>
        </p:nvPicPr>
        <p:blipFill rotWithShape="1">
          <a:blip r:embed="rId8">
            <a:alphaModFix/>
          </a:blip>
          <a:srcRect t="10176"/>
          <a:stretch/>
        </p:blipFill>
        <p:spPr>
          <a:xfrm>
            <a:off x="5814000" y="3362150"/>
            <a:ext cx="2990400" cy="2379300"/>
          </a:xfrm>
          <a:prstGeom prst="cube">
            <a:avLst>
              <a:gd name="adj" fmla="val 17999"/>
            </a:avLst>
          </a:prstGeom>
          <a:noFill/>
          <a:ln>
            <a:noFill/>
          </a:ln>
        </p:spPr>
      </p:pic>
      <p:sp>
        <p:nvSpPr>
          <p:cNvPr id="170" name="Google Shape;170;g1caad6307d3_0_33"/>
          <p:cNvSpPr txBox="1">
            <a:spLocks noGrp="1"/>
          </p:cNvSpPr>
          <p:nvPr>
            <p:ph type="body" idx="1"/>
          </p:nvPr>
        </p:nvSpPr>
        <p:spPr>
          <a:xfrm>
            <a:off x="415600" y="6028533"/>
            <a:ext cx="10639200" cy="6141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1" name="Google Shape;171;g1caad6307d3_0_33"/>
          <p:cNvSpPr txBox="1">
            <a:spLocks noGrp="1"/>
          </p:cNvSpPr>
          <p:nvPr>
            <p:ph type="body" idx="1"/>
          </p:nvPr>
        </p:nvSpPr>
        <p:spPr>
          <a:xfrm>
            <a:off x="7794400" y="6258575"/>
            <a:ext cx="4059600" cy="3840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US" sz="1600"/>
              <a:t> A 501 (c) (3) Charitable Organization  Federal Tax ID #80-0228843</a:t>
            </a:r>
            <a:endParaRPr sz="1600"/>
          </a:p>
          <a:p>
            <a:pPr marL="0" lvl="0" indent="0" algn="l" rtl="0">
              <a:spcBef>
                <a:spcPts val="0"/>
              </a:spcBef>
              <a:spcAft>
                <a:spcPts val="0"/>
              </a:spcAft>
              <a:buNone/>
            </a:pPr>
            <a:endParaRPr sz="1400">
              <a:latin typeface="Roboto"/>
              <a:ea typeface="Roboto"/>
              <a:cs typeface="Roboto"/>
              <a:sym typeface="Roboto"/>
            </a:endParaRPr>
          </a:p>
          <a:p>
            <a:pPr marL="0" lvl="0" indent="0" algn="l" rtl="0">
              <a:spcBef>
                <a:spcPts val="0"/>
              </a:spcBef>
              <a:spcAft>
                <a:spcPts val="0"/>
              </a:spcAft>
              <a:buNone/>
            </a:pPr>
            <a:endParaRPr/>
          </a:p>
        </p:txBody>
      </p:sp>
      <p:pic>
        <p:nvPicPr>
          <p:cNvPr id="172" name="Google Shape;172;g1caad6307d3_0_33"/>
          <p:cNvPicPr preferRelativeResize="0"/>
          <p:nvPr/>
        </p:nvPicPr>
        <p:blipFill rotWithShape="1">
          <a:blip r:embed="rId9">
            <a:alphaModFix/>
          </a:blip>
          <a:srcRect/>
          <a:stretch/>
        </p:blipFill>
        <p:spPr>
          <a:xfrm>
            <a:off x="302562" y="5947525"/>
            <a:ext cx="2108815" cy="776100"/>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g32bdfbb9d25_0_0"/>
          <p:cNvSpPr txBox="1">
            <a:spLocks noGrp="1"/>
          </p:cNvSpPr>
          <p:nvPr>
            <p:ph type="body" idx="1"/>
          </p:nvPr>
        </p:nvSpPr>
        <p:spPr>
          <a:xfrm>
            <a:off x="415600" y="6028533"/>
            <a:ext cx="10639200" cy="6141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8" name="Google Shape;178;g32bdfbb9d25_0_0"/>
          <p:cNvSpPr txBox="1"/>
          <p:nvPr/>
        </p:nvSpPr>
        <p:spPr>
          <a:xfrm>
            <a:off x="8720250" y="695875"/>
            <a:ext cx="986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latin typeface="Lobster"/>
                <a:ea typeface="Lobster"/>
                <a:cs typeface="Lobster"/>
                <a:sym typeface="Lobster"/>
              </a:rPr>
              <a:t>2023</a:t>
            </a:r>
            <a:endParaRPr sz="2000" b="1">
              <a:latin typeface="Lobster"/>
              <a:ea typeface="Lobster"/>
              <a:cs typeface="Lobster"/>
              <a:sym typeface="Lobster"/>
            </a:endParaRPr>
          </a:p>
        </p:txBody>
      </p:sp>
      <p:sp>
        <p:nvSpPr>
          <p:cNvPr id="179" name="Google Shape;179;g32bdfbb9d25_0_0"/>
          <p:cNvSpPr txBox="1"/>
          <p:nvPr/>
        </p:nvSpPr>
        <p:spPr>
          <a:xfrm>
            <a:off x="8888538" y="3962600"/>
            <a:ext cx="818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latin typeface="Lobster"/>
                <a:ea typeface="Lobster"/>
                <a:cs typeface="Lobster"/>
                <a:sym typeface="Lobster"/>
              </a:rPr>
              <a:t>2024</a:t>
            </a:r>
            <a:endParaRPr sz="2000" b="1">
              <a:latin typeface="Lobster"/>
              <a:ea typeface="Lobster"/>
              <a:cs typeface="Lobster"/>
              <a:sym typeface="Lobster"/>
            </a:endParaRPr>
          </a:p>
        </p:txBody>
      </p:sp>
      <p:sp>
        <p:nvSpPr>
          <p:cNvPr id="180" name="Google Shape;180;g32bdfbb9d25_0_0"/>
          <p:cNvSpPr txBox="1"/>
          <p:nvPr/>
        </p:nvSpPr>
        <p:spPr>
          <a:xfrm>
            <a:off x="9537725" y="645175"/>
            <a:ext cx="2596500" cy="1477500"/>
          </a:xfrm>
          <a:prstGeom prst="rect">
            <a:avLst/>
          </a:prstGeom>
          <a:noFill/>
          <a:ln>
            <a:noFill/>
          </a:ln>
        </p:spPr>
        <p:txBody>
          <a:bodyPr spcFirstLastPara="1" wrap="square" lIns="91425" tIns="91425" rIns="91425" bIns="91425" anchor="t" anchorCtr="0">
            <a:spAutoFit/>
          </a:bodyPr>
          <a:lstStyle/>
          <a:p>
            <a:pPr marL="457200" lvl="0" indent="-304800" algn="ctr" rtl="0">
              <a:spcBef>
                <a:spcPts val="0"/>
              </a:spcBef>
              <a:spcAft>
                <a:spcPts val="0"/>
              </a:spcAft>
              <a:buSzPts val="1200"/>
              <a:buFont typeface="Merriweather"/>
              <a:buChar char="●"/>
            </a:pPr>
            <a:r>
              <a:rPr lang="en-US" sz="1200" b="1">
                <a:latin typeface="Merriweather"/>
                <a:ea typeface="Merriweather"/>
                <a:cs typeface="Merriweather"/>
                <a:sym typeface="Merriweather"/>
              </a:rPr>
              <a:t>Venice Basketball League</a:t>
            </a:r>
            <a:endParaRPr sz="1200" b="1">
              <a:latin typeface="Merriweather"/>
              <a:ea typeface="Merriweather"/>
              <a:cs typeface="Merriweather"/>
              <a:sym typeface="Merriweather"/>
            </a:endParaRPr>
          </a:p>
          <a:p>
            <a:pPr marL="457200" lvl="0" indent="0" algn="ctr" rtl="0">
              <a:spcBef>
                <a:spcPts val="0"/>
              </a:spcBef>
              <a:spcAft>
                <a:spcPts val="0"/>
              </a:spcAft>
              <a:buNone/>
            </a:pPr>
            <a:r>
              <a:rPr lang="en-US" sz="1200" b="1">
                <a:latin typeface="Merriweather"/>
                <a:ea typeface="Merriweather"/>
                <a:cs typeface="Merriweather"/>
                <a:sym typeface="Merriweather"/>
              </a:rPr>
              <a:t>HOOP Bus</a:t>
            </a:r>
            <a:endParaRPr sz="1200" b="1">
              <a:latin typeface="Merriweather"/>
              <a:ea typeface="Merriweather"/>
              <a:cs typeface="Merriweather"/>
              <a:sym typeface="Merriweather"/>
            </a:endParaRPr>
          </a:p>
          <a:p>
            <a:pPr marL="457200" lvl="0" indent="-304800" algn="l" rtl="0">
              <a:spcBef>
                <a:spcPts val="0"/>
              </a:spcBef>
              <a:spcAft>
                <a:spcPts val="0"/>
              </a:spcAft>
              <a:buSzPts val="1200"/>
              <a:buFont typeface="Merriweather"/>
              <a:buChar char="●"/>
            </a:pPr>
            <a:r>
              <a:rPr lang="en-US" sz="1200" b="1">
                <a:latin typeface="Merriweather"/>
                <a:ea typeface="Merriweather"/>
                <a:cs typeface="Merriweather"/>
                <a:sym typeface="Merriweather"/>
              </a:rPr>
              <a:t>9U AAU Team</a:t>
            </a:r>
            <a:endParaRPr sz="1200" b="1">
              <a:latin typeface="Merriweather"/>
              <a:ea typeface="Merriweather"/>
              <a:cs typeface="Merriweather"/>
              <a:sym typeface="Merriweather"/>
            </a:endParaRPr>
          </a:p>
          <a:p>
            <a:pPr marL="0" lvl="0" indent="0" algn="l" rtl="0">
              <a:spcBef>
                <a:spcPts val="0"/>
              </a:spcBef>
              <a:spcAft>
                <a:spcPts val="0"/>
              </a:spcAft>
              <a:buNone/>
            </a:pPr>
            <a:r>
              <a:rPr lang="en-US" sz="1200" b="1">
                <a:latin typeface="Merriweather"/>
                <a:ea typeface="Merriweather"/>
                <a:cs typeface="Merriweather"/>
                <a:sym typeface="Merriweather"/>
              </a:rPr>
              <a:t>             (Seal Beach, CA)</a:t>
            </a:r>
            <a:endParaRPr sz="1200" b="1">
              <a:latin typeface="Merriweather"/>
              <a:ea typeface="Merriweather"/>
              <a:cs typeface="Merriweather"/>
              <a:sym typeface="Merriweather"/>
            </a:endParaRPr>
          </a:p>
          <a:p>
            <a:pPr marL="0" lvl="0" indent="0" algn="l" rtl="0">
              <a:spcBef>
                <a:spcPts val="0"/>
              </a:spcBef>
              <a:spcAft>
                <a:spcPts val="0"/>
              </a:spcAft>
              <a:buNone/>
            </a:pPr>
            <a:endParaRPr sz="1200" b="1">
              <a:latin typeface="Merriweather"/>
              <a:ea typeface="Merriweather"/>
              <a:cs typeface="Merriweather"/>
              <a:sym typeface="Merriweather"/>
            </a:endParaRPr>
          </a:p>
          <a:p>
            <a:pPr marL="457200" lvl="0" indent="-304800" algn="l" rtl="0">
              <a:spcBef>
                <a:spcPts val="0"/>
              </a:spcBef>
              <a:spcAft>
                <a:spcPts val="0"/>
              </a:spcAft>
              <a:buSzPts val="1200"/>
              <a:buFont typeface="Merriweather"/>
              <a:buChar char="●"/>
            </a:pPr>
            <a:r>
              <a:rPr lang="en-US" sz="1200" b="1">
                <a:latin typeface="Merriweather"/>
                <a:ea typeface="Merriweather"/>
                <a:cs typeface="Merriweather"/>
                <a:sym typeface="Merriweather"/>
              </a:rPr>
              <a:t>17U AAU Team</a:t>
            </a:r>
            <a:endParaRPr sz="1200" b="1">
              <a:latin typeface="Merriweather"/>
              <a:ea typeface="Merriweather"/>
              <a:cs typeface="Merriweather"/>
              <a:sym typeface="Merriweather"/>
            </a:endParaRPr>
          </a:p>
          <a:p>
            <a:pPr marL="457200" lvl="0" indent="0" algn="l" rtl="0">
              <a:spcBef>
                <a:spcPts val="0"/>
              </a:spcBef>
              <a:spcAft>
                <a:spcPts val="0"/>
              </a:spcAft>
              <a:buNone/>
            </a:pPr>
            <a:r>
              <a:rPr lang="en-US" sz="1200" b="1">
                <a:latin typeface="Merriweather"/>
                <a:ea typeface="Merriweather"/>
                <a:cs typeface="Merriweather"/>
                <a:sym typeface="Merriweather"/>
              </a:rPr>
              <a:t>(Lynwood, CA)</a:t>
            </a:r>
            <a:endParaRPr sz="1200" b="1">
              <a:latin typeface="Merriweather"/>
              <a:ea typeface="Merriweather"/>
              <a:cs typeface="Merriweather"/>
              <a:sym typeface="Merriweather"/>
            </a:endParaRPr>
          </a:p>
        </p:txBody>
      </p:sp>
      <p:sp>
        <p:nvSpPr>
          <p:cNvPr id="181" name="Google Shape;181;g32bdfbb9d25_0_0"/>
          <p:cNvSpPr txBox="1"/>
          <p:nvPr/>
        </p:nvSpPr>
        <p:spPr>
          <a:xfrm>
            <a:off x="9622800" y="3962588"/>
            <a:ext cx="2596500" cy="1662300"/>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SzPts val="1200"/>
              <a:buFont typeface="Merriweather"/>
              <a:buChar char="●"/>
            </a:pPr>
            <a:r>
              <a:rPr lang="en-US" sz="1200" b="1">
                <a:latin typeface="Merriweather"/>
                <a:ea typeface="Merriweather"/>
                <a:cs typeface="Merriweather"/>
                <a:sym typeface="Merriweather"/>
              </a:rPr>
              <a:t>City Stars / HOOP Foundation Merger</a:t>
            </a:r>
            <a:endParaRPr sz="1200" b="1">
              <a:latin typeface="Merriweather"/>
              <a:ea typeface="Merriweather"/>
              <a:cs typeface="Merriweather"/>
              <a:sym typeface="Merriweather"/>
            </a:endParaRPr>
          </a:p>
          <a:p>
            <a:pPr marL="457200" lvl="0" indent="-304800" algn="l" rtl="0">
              <a:spcBef>
                <a:spcPts val="0"/>
              </a:spcBef>
              <a:spcAft>
                <a:spcPts val="0"/>
              </a:spcAft>
              <a:buSzPts val="1200"/>
              <a:buFont typeface="Merriweather"/>
              <a:buChar char="●"/>
            </a:pPr>
            <a:r>
              <a:rPr lang="en-US" sz="1200" b="1">
                <a:latin typeface="Merriweather"/>
                <a:ea typeface="Merriweather"/>
                <a:cs typeface="Merriweather"/>
                <a:sym typeface="Merriweather"/>
              </a:rPr>
              <a:t>HOOP Bus</a:t>
            </a:r>
            <a:endParaRPr sz="1200" b="1">
              <a:latin typeface="Merriweather"/>
              <a:ea typeface="Merriweather"/>
              <a:cs typeface="Merriweather"/>
              <a:sym typeface="Merriweather"/>
            </a:endParaRPr>
          </a:p>
          <a:p>
            <a:pPr marL="0" lvl="0" indent="0" algn="l" rtl="0">
              <a:spcBef>
                <a:spcPts val="0"/>
              </a:spcBef>
              <a:spcAft>
                <a:spcPts val="0"/>
              </a:spcAft>
              <a:buNone/>
            </a:pPr>
            <a:r>
              <a:rPr lang="en-US" sz="1200" b="1">
                <a:latin typeface="Merriweather"/>
                <a:ea typeface="Merriweather"/>
                <a:cs typeface="Merriweather"/>
                <a:sym typeface="Merriweather"/>
              </a:rPr>
              <a:t>            (Venice Beach, CA)</a:t>
            </a:r>
            <a:endParaRPr sz="1200" b="1">
              <a:latin typeface="Merriweather"/>
              <a:ea typeface="Merriweather"/>
              <a:cs typeface="Merriweather"/>
              <a:sym typeface="Merriweather"/>
            </a:endParaRPr>
          </a:p>
          <a:p>
            <a:pPr marL="457200" lvl="0" indent="-304800" algn="l" rtl="0">
              <a:spcBef>
                <a:spcPts val="0"/>
              </a:spcBef>
              <a:spcAft>
                <a:spcPts val="0"/>
              </a:spcAft>
              <a:buSzPts val="1200"/>
              <a:buFont typeface="Merriweather"/>
              <a:buChar char="●"/>
            </a:pPr>
            <a:r>
              <a:rPr lang="en-US" sz="1200" b="1">
                <a:latin typeface="Merriweather"/>
                <a:ea typeface="Merriweather"/>
                <a:cs typeface="Merriweather"/>
                <a:sym typeface="Merriweather"/>
              </a:rPr>
              <a:t>Dollar General Literacy Foundation - Family Literacy Program </a:t>
            </a:r>
            <a:endParaRPr sz="1200" b="1">
              <a:latin typeface="Merriweather"/>
              <a:ea typeface="Merriweather"/>
              <a:cs typeface="Merriweather"/>
              <a:sym typeface="Merriweather"/>
            </a:endParaRPr>
          </a:p>
          <a:p>
            <a:pPr marL="457200" lvl="0" indent="0" algn="l" rtl="0">
              <a:spcBef>
                <a:spcPts val="0"/>
              </a:spcBef>
              <a:spcAft>
                <a:spcPts val="0"/>
              </a:spcAft>
              <a:buNone/>
            </a:pPr>
            <a:r>
              <a:rPr lang="en-US" sz="1200" b="1">
                <a:latin typeface="Merriweather"/>
                <a:ea typeface="Merriweather"/>
                <a:cs typeface="Merriweather"/>
                <a:sym typeface="Merriweather"/>
              </a:rPr>
              <a:t> (Inglewood, CA)</a:t>
            </a:r>
            <a:endParaRPr sz="1200" b="1">
              <a:latin typeface="Merriweather"/>
              <a:ea typeface="Merriweather"/>
              <a:cs typeface="Merriweather"/>
              <a:sym typeface="Merriweather"/>
            </a:endParaRPr>
          </a:p>
        </p:txBody>
      </p:sp>
      <p:sp>
        <p:nvSpPr>
          <p:cNvPr id="182" name="Google Shape;182;g32bdfbb9d25_0_0"/>
          <p:cNvSpPr txBox="1">
            <a:spLocks noGrp="1"/>
          </p:cNvSpPr>
          <p:nvPr>
            <p:ph type="body" idx="1"/>
          </p:nvPr>
        </p:nvSpPr>
        <p:spPr>
          <a:xfrm>
            <a:off x="415600" y="6028533"/>
            <a:ext cx="10639200" cy="6141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3" name="Google Shape;183;g32bdfbb9d25_0_0"/>
          <p:cNvSpPr txBox="1">
            <a:spLocks noGrp="1"/>
          </p:cNvSpPr>
          <p:nvPr>
            <p:ph type="body" idx="1"/>
          </p:nvPr>
        </p:nvSpPr>
        <p:spPr>
          <a:xfrm>
            <a:off x="7794400" y="6258575"/>
            <a:ext cx="4059600" cy="3840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US" sz="1600"/>
              <a:t> A 501 (c) (3) Charitable Organization  Federal Tax ID #80-0228843</a:t>
            </a:r>
            <a:endParaRPr sz="1600"/>
          </a:p>
          <a:p>
            <a:pPr marL="0" lvl="0" indent="0" algn="l" rtl="0">
              <a:spcBef>
                <a:spcPts val="0"/>
              </a:spcBef>
              <a:spcAft>
                <a:spcPts val="0"/>
              </a:spcAft>
              <a:buNone/>
            </a:pPr>
            <a:endParaRPr sz="1400">
              <a:latin typeface="Roboto"/>
              <a:ea typeface="Roboto"/>
              <a:cs typeface="Roboto"/>
              <a:sym typeface="Roboto"/>
            </a:endParaRPr>
          </a:p>
          <a:p>
            <a:pPr marL="0" lvl="0" indent="0" algn="l" rtl="0">
              <a:spcBef>
                <a:spcPts val="0"/>
              </a:spcBef>
              <a:spcAft>
                <a:spcPts val="0"/>
              </a:spcAft>
              <a:buNone/>
            </a:pPr>
            <a:endParaRPr/>
          </a:p>
        </p:txBody>
      </p:sp>
      <p:pic>
        <p:nvPicPr>
          <p:cNvPr id="184" name="Google Shape;184;g32bdfbb9d25_0_0"/>
          <p:cNvPicPr preferRelativeResize="0"/>
          <p:nvPr/>
        </p:nvPicPr>
        <p:blipFill rotWithShape="1">
          <a:blip r:embed="rId3">
            <a:alphaModFix/>
          </a:blip>
          <a:srcRect/>
          <a:stretch/>
        </p:blipFill>
        <p:spPr>
          <a:xfrm>
            <a:off x="302562" y="5947525"/>
            <a:ext cx="2108815" cy="776100"/>
          </a:xfrm>
          <a:prstGeom prst="rect">
            <a:avLst/>
          </a:prstGeom>
          <a:noFill/>
          <a:ln>
            <a:noFill/>
          </a:ln>
        </p:spPr>
      </p:pic>
      <p:pic>
        <p:nvPicPr>
          <p:cNvPr id="185" name="Google Shape;185;g32bdfbb9d25_0_0" title="IMG_20230702_102218327.jpg"/>
          <p:cNvPicPr preferRelativeResize="0"/>
          <p:nvPr/>
        </p:nvPicPr>
        <p:blipFill>
          <a:blip r:embed="rId4">
            <a:alphaModFix/>
          </a:blip>
          <a:stretch>
            <a:fillRect/>
          </a:stretch>
        </p:blipFill>
        <p:spPr>
          <a:xfrm>
            <a:off x="58925" y="404250"/>
            <a:ext cx="2229200" cy="2805550"/>
          </a:xfrm>
          <a:prstGeom prst="rect">
            <a:avLst/>
          </a:prstGeom>
          <a:noFill/>
          <a:ln>
            <a:noFill/>
          </a:ln>
          <a:effectLst>
            <a:outerShdw blurRad="57150" dist="19050" dir="5400000" algn="bl" rotWithShape="0">
              <a:srgbClr val="000000">
                <a:alpha val="50000"/>
              </a:srgbClr>
            </a:outerShdw>
          </a:effectLst>
        </p:spPr>
      </p:pic>
      <p:pic>
        <p:nvPicPr>
          <p:cNvPr id="186" name="Google Shape;186;g32bdfbb9d25_0_0" title="IMG_20230509_103554_923.jpg"/>
          <p:cNvPicPr preferRelativeResize="0"/>
          <p:nvPr/>
        </p:nvPicPr>
        <p:blipFill>
          <a:blip r:embed="rId5">
            <a:alphaModFix/>
          </a:blip>
          <a:stretch>
            <a:fillRect/>
          </a:stretch>
        </p:blipFill>
        <p:spPr>
          <a:xfrm>
            <a:off x="2344975" y="467750"/>
            <a:ext cx="2805550" cy="2805550"/>
          </a:xfrm>
          <a:prstGeom prst="rect">
            <a:avLst/>
          </a:prstGeom>
          <a:noFill/>
          <a:ln>
            <a:noFill/>
          </a:ln>
        </p:spPr>
      </p:pic>
      <p:pic>
        <p:nvPicPr>
          <p:cNvPr id="187" name="Google Shape;187;g32bdfbb9d25_0_0" title="IMG_20230416_192708637.jpg"/>
          <p:cNvPicPr preferRelativeResize="0"/>
          <p:nvPr/>
        </p:nvPicPr>
        <p:blipFill rotWithShape="1">
          <a:blip r:embed="rId6">
            <a:alphaModFix/>
          </a:blip>
          <a:srcRect t="14798" b="18570"/>
          <a:stretch/>
        </p:blipFill>
        <p:spPr>
          <a:xfrm>
            <a:off x="5160150" y="467750"/>
            <a:ext cx="3453563" cy="2805549"/>
          </a:xfrm>
          <a:prstGeom prst="rect">
            <a:avLst/>
          </a:prstGeom>
          <a:noFill/>
          <a:ln>
            <a:noFill/>
          </a:ln>
        </p:spPr>
      </p:pic>
      <p:pic>
        <p:nvPicPr>
          <p:cNvPr id="188" name="Google Shape;188;g32bdfbb9d25_0_0" title="image.jpg"/>
          <p:cNvPicPr preferRelativeResize="0"/>
          <p:nvPr/>
        </p:nvPicPr>
        <p:blipFill rotWithShape="1">
          <a:blip r:embed="rId7">
            <a:alphaModFix/>
          </a:blip>
          <a:srcRect r="18200"/>
          <a:stretch/>
        </p:blipFill>
        <p:spPr>
          <a:xfrm>
            <a:off x="0" y="3209800"/>
            <a:ext cx="1780126" cy="2513925"/>
          </a:xfrm>
          <a:prstGeom prst="rect">
            <a:avLst/>
          </a:prstGeom>
          <a:noFill/>
          <a:ln>
            <a:noFill/>
          </a:ln>
        </p:spPr>
      </p:pic>
      <p:pic>
        <p:nvPicPr>
          <p:cNvPr id="189" name="Google Shape;189;g32bdfbb9d25_0_0" title="image.jpg"/>
          <p:cNvPicPr preferRelativeResize="0"/>
          <p:nvPr/>
        </p:nvPicPr>
        <p:blipFill rotWithShape="1">
          <a:blip r:embed="rId8">
            <a:alphaModFix/>
          </a:blip>
          <a:srcRect l="13125" r="26553" b="48872"/>
          <a:stretch/>
        </p:blipFill>
        <p:spPr>
          <a:xfrm>
            <a:off x="1367375" y="3209800"/>
            <a:ext cx="1566324" cy="2513925"/>
          </a:xfrm>
          <a:prstGeom prst="rect">
            <a:avLst/>
          </a:prstGeom>
          <a:noFill/>
          <a:ln>
            <a:noFill/>
          </a:ln>
        </p:spPr>
      </p:pic>
      <p:pic>
        <p:nvPicPr>
          <p:cNvPr id="190" name="Google Shape;190;g32bdfbb9d25_0_0" title="IMG_20240907_125317.jpg"/>
          <p:cNvPicPr preferRelativeResize="0"/>
          <p:nvPr/>
        </p:nvPicPr>
        <p:blipFill rotWithShape="1">
          <a:blip r:embed="rId9">
            <a:alphaModFix/>
          </a:blip>
          <a:srcRect t="10385" b="30435"/>
          <a:stretch/>
        </p:blipFill>
        <p:spPr>
          <a:xfrm>
            <a:off x="2863850" y="3273300"/>
            <a:ext cx="2596500" cy="2450427"/>
          </a:xfrm>
          <a:prstGeom prst="rect">
            <a:avLst/>
          </a:prstGeom>
          <a:noFill/>
          <a:ln>
            <a:noFill/>
          </a:ln>
        </p:spPr>
      </p:pic>
      <p:pic>
        <p:nvPicPr>
          <p:cNvPr id="191" name="Google Shape;191;g32bdfbb9d25_0_0" title="IMG_20240919_192904.jpg"/>
          <p:cNvPicPr preferRelativeResize="0"/>
          <p:nvPr/>
        </p:nvPicPr>
        <p:blipFill>
          <a:blip r:embed="rId10">
            <a:alphaModFix/>
          </a:blip>
          <a:stretch>
            <a:fillRect/>
          </a:stretch>
        </p:blipFill>
        <p:spPr>
          <a:xfrm>
            <a:off x="7213450" y="3273300"/>
            <a:ext cx="1448125" cy="2450427"/>
          </a:xfrm>
          <a:prstGeom prst="rect">
            <a:avLst/>
          </a:prstGeom>
          <a:noFill/>
          <a:ln>
            <a:noFill/>
          </a:ln>
        </p:spPr>
      </p:pic>
      <p:pic>
        <p:nvPicPr>
          <p:cNvPr id="192" name="Google Shape;192;g32bdfbb9d25_0_0" title="IMG_20240926_180727.jpg"/>
          <p:cNvPicPr preferRelativeResize="0"/>
          <p:nvPr/>
        </p:nvPicPr>
        <p:blipFill>
          <a:blip r:embed="rId11">
            <a:alphaModFix/>
          </a:blip>
          <a:stretch>
            <a:fillRect/>
          </a:stretch>
        </p:blipFill>
        <p:spPr>
          <a:xfrm>
            <a:off x="5389025" y="3273300"/>
            <a:ext cx="2048174" cy="2450427"/>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g1c56a648ae4_0_0"/>
          <p:cNvSpPr txBox="1">
            <a:spLocks noGrp="1"/>
          </p:cNvSpPr>
          <p:nvPr>
            <p:ph type="body" idx="1"/>
          </p:nvPr>
        </p:nvSpPr>
        <p:spPr>
          <a:xfrm>
            <a:off x="415600" y="6028533"/>
            <a:ext cx="10639200" cy="6141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8" name="Google Shape;198;g1c56a648ae4_0_0"/>
          <p:cNvSpPr txBox="1">
            <a:spLocks noGrp="1"/>
          </p:cNvSpPr>
          <p:nvPr>
            <p:ph type="body" idx="1"/>
          </p:nvPr>
        </p:nvSpPr>
        <p:spPr>
          <a:xfrm>
            <a:off x="415600" y="6028533"/>
            <a:ext cx="10639200" cy="6141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9" name="Google Shape;199;g1c56a648ae4_0_0"/>
          <p:cNvSpPr txBox="1">
            <a:spLocks noGrp="1"/>
          </p:cNvSpPr>
          <p:nvPr>
            <p:ph type="body" idx="1"/>
          </p:nvPr>
        </p:nvSpPr>
        <p:spPr>
          <a:xfrm>
            <a:off x="415600" y="6028533"/>
            <a:ext cx="10639200" cy="6141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0" name="Google Shape;200;g1c56a648ae4_0_0"/>
          <p:cNvSpPr txBox="1">
            <a:spLocks noGrp="1"/>
          </p:cNvSpPr>
          <p:nvPr>
            <p:ph type="body" idx="1"/>
          </p:nvPr>
        </p:nvSpPr>
        <p:spPr>
          <a:xfrm>
            <a:off x="7794400" y="6258575"/>
            <a:ext cx="4059600" cy="3840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US" sz="1600"/>
              <a:t> A 501 (c) (3) Charitable Organization  Federal Tax ID #80-0228843</a:t>
            </a:r>
            <a:endParaRPr sz="1600"/>
          </a:p>
          <a:p>
            <a:pPr marL="0" lvl="0" indent="0" algn="l" rtl="0">
              <a:spcBef>
                <a:spcPts val="0"/>
              </a:spcBef>
              <a:spcAft>
                <a:spcPts val="0"/>
              </a:spcAft>
              <a:buNone/>
            </a:pPr>
            <a:endParaRPr sz="1400">
              <a:latin typeface="Roboto"/>
              <a:ea typeface="Roboto"/>
              <a:cs typeface="Roboto"/>
              <a:sym typeface="Roboto"/>
            </a:endParaRPr>
          </a:p>
          <a:p>
            <a:pPr marL="0" lvl="0" indent="0" algn="l" rtl="0">
              <a:spcBef>
                <a:spcPts val="0"/>
              </a:spcBef>
              <a:spcAft>
                <a:spcPts val="0"/>
              </a:spcAft>
              <a:buNone/>
            </a:pPr>
            <a:endParaRPr/>
          </a:p>
        </p:txBody>
      </p:sp>
      <p:pic>
        <p:nvPicPr>
          <p:cNvPr id="201" name="Google Shape;201;g1c56a648ae4_0_0"/>
          <p:cNvPicPr preferRelativeResize="0"/>
          <p:nvPr/>
        </p:nvPicPr>
        <p:blipFill rotWithShape="1">
          <a:blip r:embed="rId3">
            <a:alphaModFix/>
          </a:blip>
          <a:srcRect/>
          <a:stretch/>
        </p:blipFill>
        <p:spPr>
          <a:xfrm>
            <a:off x="302562" y="5947525"/>
            <a:ext cx="2108815" cy="776100"/>
          </a:xfrm>
          <a:prstGeom prst="rect">
            <a:avLst/>
          </a:prstGeom>
          <a:noFill/>
          <a:ln>
            <a:noFill/>
          </a:ln>
        </p:spPr>
      </p:pic>
      <p:sp>
        <p:nvSpPr>
          <p:cNvPr id="202" name="Google Shape;202;g1c56a648ae4_0_0"/>
          <p:cNvSpPr txBox="1"/>
          <p:nvPr/>
        </p:nvSpPr>
        <p:spPr>
          <a:xfrm>
            <a:off x="415600" y="260175"/>
            <a:ext cx="9639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a:latin typeface="Lobster"/>
                <a:ea typeface="Lobster"/>
                <a:cs typeface="Lobster"/>
                <a:sym typeface="Lobster"/>
              </a:rPr>
              <a:t>Success By The Numbers… Since 2008</a:t>
            </a:r>
            <a:endParaRPr sz="2800">
              <a:latin typeface="Lobster"/>
              <a:ea typeface="Lobster"/>
              <a:cs typeface="Lobster"/>
              <a:sym typeface="Lobster"/>
            </a:endParaRPr>
          </a:p>
        </p:txBody>
      </p:sp>
      <p:sp>
        <p:nvSpPr>
          <p:cNvPr id="203" name="Google Shape;203;g1c56a648ae4_0_0"/>
          <p:cNvSpPr txBox="1"/>
          <p:nvPr/>
        </p:nvSpPr>
        <p:spPr>
          <a:xfrm>
            <a:off x="430663" y="2861200"/>
            <a:ext cx="2410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a:latin typeface="Lobster"/>
                <a:ea typeface="Lobster"/>
                <a:cs typeface="Lobster"/>
                <a:sym typeface="Lobster"/>
              </a:rPr>
              <a:t>Over 2500 Toys distributed</a:t>
            </a:r>
            <a:endParaRPr sz="1600">
              <a:latin typeface="Lobster"/>
              <a:ea typeface="Lobster"/>
              <a:cs typeface="Lobster"/>
              <a:sym typeface="Lobster"/>
            </a:endParaRPr>
          </a:p>
        </p:txBody>
      </p:sp>
      <p:pic>
        <p:nvPicPr>
          <p:cNvPr id="204" name="Google Shape;204;g1c56a648ae4_0_0"/>
          <p:cNvPicPr preferRelativeResize="0"/>
          <p:nvPr/>
        </p:nvPicPr>
        <p:blipFill rotWithShape="1">
          <a:blip r:embed="rId4">
            <a:alphaModFix/>
          </a:blip>
          <a:srcRect t="7242" b="7250"/>
          <a:stretch/>
        </p:blipFill>
        <p:spPr>
          <a:xfrm>
            <a:off x="658525" y="972125"/>
            <a:ext cx="1955123" cy="1569350"/>
          </a:xfrm>
          <a:prstGeom prst="rect">
            <a:avLst/>
          </a:prstGeom>
          <a:noFill/>
          <a:ln>
            <a:noFill/>
          </a:ln>
        </p:spPr>
      </p:pic>
      <p:sp>
        <p:nvSpPr>
          <p:cNvPr id="205" name="Google Shape;205;g1c56a648ae4_0_0"/>
          <p:cNvSpPr txBox="1"/>
          <p:nvPr/>
        </p:nvSpPr>
        <p:spPr>
          <a:xfrm>
            <a:off x="3853037" y="2861200"/>
            <a:ext cx="2925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a:latin typeface="Lobster"/>
                <a:ea typeface="Lobster"/>
                <a:cs typeface="Lobster"/>
                <a:sym typeface="Lobster"/>
              </a:rPr>
              <a:t>Over 1000 Father Engagements</a:t>
            </a:r>
            <a:endParaRPr sz="1600">
              <a:latin typeface="Lobster"/>
              <a:ea typeface="Lobster"/>
              <a:cs typeface="Lobster"/>
              <a:sym typeface="Lobster"/>
            </a:endParaRPr>
          </a:p>
        </p:txBody>
      </p:sp>
      <p:pic>
        <p:nvPicPr>
          <p:cNvPr id="206" name="Google Shape;206;g1c56a648ae4_0_0"/>
          <p:cNvPicPr preferRelativeResize="0"/>
          <p:nvPr/>
        </p:nvPicPr>
        <p:blipFill rotWithShape="1">
          <a:blip r:embed="rId5">
            <a:alphaModFix/>
          </a:blip>
          <a:srcRect t="1941" b="1941"/>
          <a:stretch/>
        </p:blipFill>
        <p:spPr>
          <a:xfrm>
            <a:off x="4261125" y="1168850"/>
            <a:ext cx="2108825" cy="1569350"/>
          </a:xfrm>
          <a:prstGeom prst="rect">
            <a:avLst/>
          </a:prstGeom>
          <a:noFill/>
          <a:ln>
            <a:noFill/>
          </a:ln>
        </p:spPr>
      </p:pic>
      <p:sp>
        <p:nvSpPr>
          <p:cNvPr id="207" name="Google Shape;207;g1c56a648ae4_0_0"/>
          <p:cNvSpPr txBox="1"/>
          <p:nvPr/>
        </p:nvSpPr>
        <p:spPr>
          <a:xfrm>
            <a:off x="7690625" y="2738200"/>
            <a:ext cx="30000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a:latin typeface="Lobster"/>
                <a:ea typeface="Lobster"/>
                <a:cs typeface="Lobster"/>
                <a:sym typeface="Lobster"/>
              </a:rPr>
              <a:t>Over $240,000.00 raised </a:t>
            </a:r>
            <a:endParaRPr sz="1600">
              <a:latin typeface="Lobster"/>
              <a:ea typeface="Lobster"/>
              <a:cs typeface="Lobster"/>
              <a:sym typeface="Lobster"/>
            </a:endParaRPr>
          </a:p>
          <a:p>
            <a:pPr marL="0" lvl="0" indent="0" algn="ctr" rtl="0">
              <a:spcBef>
                <a:spcPts val="0"/>
              </a:spcBef>
              <a:spcAft>
                <a:spcPts val="0"/>
              </a:spcAft>
              <a:buNone/>
            </a:pPr>
            <a:r>
              <a:rPr lang="en-US" sz="1600">
                <a:latin typeface="Lobster"/>
                <a:ea typeface="Lobster"/>
                <a:cs typeface="Lobster"/>
                <a:sym typeface="Lobster"/>
              </a:rPr>
              <a:t>Fundraising, Grants, &amp; Donations</a:t>
            </a:r>
            <a:endParaRPr sz="1600">
              <a:latin typeface="Lobster"/>
              <a:ea typeface="Lobster"/>
              <a:cs typeface="Lobster"/>
              <a:sym typeface="Lobster"/>
            </a:endParaRPr>
          </a:p>
        </p:txBody>
      </p:sp>
      <p:sp>
        <p:nvSpPr>
          <p:cNvPr id="208" name="Google Shape;208;g1c56a648ae4_0_0"/>
          <p:cNvSpPr txBox="1"/>
          <p:nvPr/>
        </p:nvSpPr>
        <p:spPr>
          <a:xfrm>
            <a:off x="302550" y="5072850"/>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a:latin typeface="Lobster"/>
                <a:ea typeface="Lobster"/>
                <a:cs typeface="Lobster"/>
                <a:sym typeface="Lobster"/>
              </a:rPr>
              <a:t>Over 250 High School  Graduates</a:t>
            </a:r>
            <a:endParaRPr sz="1600">
              <a:latin typeface="Lobster"/>
              <a:ea typeface="Lobster"/>
              <a:cs typeface="Lobster"/>
              <a:sym typeface="Lobster"/>
            </a:endParaRPr>
          </a:p>
        </p:txBody>
      </p:sp>
      <p:sp>
        <p:nvSpPr>
          <p:cNvPr id="209" name="Google Shape;209;g1c56a648ae4_0_0"/>
          <p:cNvSpPr txBox="1"/>
          <p:nvPr/>
        </p:nvSpPr>
        <p:spPr>
          <a:xfrm>
            <a:off x="3815525" y="5019100"/>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a:latin typeface="Lobster"/>
                <a:ea typeface="Lobster"/>
                <a:cs typeface="Lobster"/>
                <a:sym typeface="Lobster"/>
              </a:rPr>
              <a:t>Over 50 Partner Organizations</a:t>
            </a:r>
            <a:endParaRPr sz="1600">
              <a:latin typeface="Lobster"/>
              <a:ea typeface="Lobster"/>
              <a:cs typeface="Lobster"/>
              <a:sym typeface="Lobster"/>
            </a:endParaRPr>
          </a:p>
        </p:txBody>
      </p:sp>
      <p:sp>
        <p:nvSpPr>
          <p:cNvPr id="210" name="Google Shape;210;g1c56a648ae4_0_0"/>
          <p:cNvSpPr txBox="1"/>
          <p:nvPr/>
        </p:nvSpPr>
        <p:spPr>
          <a:xfrm>
            <a:off x="7690625" y="5124650"/>
            <a:ext cx="40596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a:latin typeface="Lobster"/>
                <a:ea typeface="Lobster"/>
                <a:cs typeface="Lobster"/>
                <a:sym typeface="Lobster"/>
              </a:rPr>
              <a:t>Over 5000 Youth and Families Served</a:t>
            </a:r>
            <a:endParaRPr sz="1600">
              <a:latin typeface="Lobster"/>
              <a:ea typeface="Lobster"/>
              <a:cs typeface="Lobster"/>
              <a:sym typeface="Lobster"/>
            </a:endParaRPr>
          </a:p>
        </p:txBody>
      </p:sp>
      <p:pic>
        <p:nvPicPr>
          <p:cNvPr id="211" name="Google Shape;211;g1c56a648ae4_0_0"/>
          <p:cNvPicPr preferRelativeResize="0"/>
          <p:nvPr/>
        </p:nvPicPr>
        <p:blipFill>
          <a:blip r:embed="rId6">
            <a:alphaModFix/>
          </a:blip>
          <a:stretch>
            <a:fillRect/>
          </a:stretch>
        </p:blipFill>
        <p:spPr>
          <a:xfrm>
            <a:off x="8017425" y="780575"/>
            <a:ext cx="2274524" cy="1876126"/>
          </a:xfrm>
          <a:prstGeom prst="rect">
            <a:avLst/>
          </a:prstGeom>
          <a:noFill/>
          <a:ln>
            <a:noFill/>
          </a:ln>
        </p:spPr>
      </p:pic>
      <p:pic>
        <p:nvPicPr>
          <p:cNvPr id="212" name="Google Shape;212;g1c56a648ae4_0_0"/>
          <p:cNvPicPr preferRelativeResize="0"/>
          <p:nvPr/>
        </p:nvPicPr>
        <p:blipFill>
          <a:blip r:embed="rId7">
            <a:alphaModFix/>
          </a:blip>
          <a:stretch>
            <a:fillRect/>
          </a:stretch>
        </p:blipFill>
        <p:spPr>
          <a:xfrm>
            <a:off x="514925" y="3573013"/>
            <a:ext cx="2410797" cy="1219113"/>
          </a:xfrm>
          <a:prstGeom prst="rect">
            <a:avLst/>
          </a:prstGeom>
          <a:noFill/>
          <a:ln>
            <a:noFill/>
          </a:ln>
        </p:spPr>
      </p:pic>
      <p:pic>
        <p:nvPicPr>
          <p:cNvPr id="213" name="Google Shape;213;g1c56a648ae4_0_0"/>
          <p:cNvPicPr preferRelativeResize="0"/>
          <p:nvPr/>
        </p:nvPicPr>
        <p:blipFill>
          <a:blip r:embed="rId8">
            <a:alphaModFix/>
          </a:blip>
          <a:stretch>
            <a:fillRect/>
          </a:stretch>
        </p:blipFill>
        <p:spPr>
          <a:xfrm>
            <a:off x="3929925" y="3415300"/>
            <a:ext cx="2274526" cy="1480801"/>
          </a:xfrm>
          <a:prstGeom prst="rect">
            <a:avLst/>
          </a:prstGeom>
          <a:noFill/>
          <a:ln>
            <a:noFill/>
          </a:ln>
        </p:spPr>
      </p:pic>
      <p:pic>
        <p:nvPicPr>
          <p:cNvPr id="214" name="Google Shape;214;g1c56a648ae4_0_0"/>
          <p:cNvPicPr preferRelativeResize="0"/>
          <p:nvPr/>
        </p:nvPicPr>
        <p:blipFill>
          <a:blip r:embed="rId9">
            <a:alphaModFix/>
          </a:blip>
          <a:stretch>
            <a:fillRect/>
          </a:stretch>
        </p:blipFill>
        <p:spPr>
          <a:xfrm>
            <a:off x="7970225" y="3585350"/>
            <a:ext cx="2590024" cy="1480799"/>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TotalTime>
  <Words>944</Words>
  <Application>Microsoft Office PowerPoint</Application>
  <PresentationFormat>Widescreen</PresentationFormat>
  <Paragraphs>170</Paragraphs>
  <Slides>16</Slides>
  <Notes>16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16</vt:i4>
      </vt:variant>
    </vt:vector>
  </HeadingPairs>
  <TitlesOfParts>
    <vt:vector size="28" baseType="lpstr">
      <vt:lpstr>Arial</vt:lpstr>
      <vt:lpstr>Roboto</vt:lpstr>
      <vt:lpstr>Anton</vt:lpstr>
      <vt:lpstr>Merriweather</vt:lpstr>
      <vt:lpstr>Open Sans</vt:lpstr>
      <vt:lpstr>Calibri</vt:lpstr>
      <vt:lpstr>Caveat</vt:lpstr>
      <vt:lpstr>Economica</vt:lpstr>
      <vt:lpstr>Lobster</vt:lpstr>
      <vt:lpstr>Overlock</vt:lpstr>
      <vt:lpstr>Playfair Display</vt:lpstr>
      <vt:lpstr>Paradigm</vt:lpstr>
      <vt:lpstr>PowerPoint Presentation</vt:lpstr>
      <vt:lpstr>PowerPoint Presentation</vt:lpstr>
      <vt:lpstr>PowerPoint Presentation</vt:lpstr>
      <vt:lpstr>BRIEF HISTORY  - OUR TIMELINE - 14 YEARS AND COUNTING</vt:lpstr>
      <vt:lpstr>PowerPoint Presentation</vt:lpstr>
      <vt:lpstr>PowerPoint Presentation</vt:lpstr>
      <vt:lpstr>PowerPoint Presentation</vt:lpstr>
      <vt:lpstr>PowerPoint Presentation</vt:lpstr>
      <vt:lpstr>PowerPoint Presentation</vt:lpstr>
      <vt:lpstr>2025 Important Dates – Board of Directors Meetings</vt:lpstr>
      <vt:lpstr>2025 Important Dates  </vt:lpstr>
      <vt:lpstr>2025 Strategic Plan</vt:lpstr>
      <vt:lpstr>2024 Highlights</vt:lpstr>
      <vt:lpstr>Brief Financial Overview</vt:lpstr>
      <vt:lpstr>2024 Recognition / 2025 Goals</vt:lpstr>
      <vt:lpstr>Closing Remarks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Nikki Lewis</dc:creator>
  <cp:lastModifiedBy>Bryan Jones</cp:lastModifiedBy>
  <cp:revision>1</cp:revision>
  <dcterms:modified xsi:type="dcterms:W3CDTF">2025-01-14T03:04:14Z</dcterms:modified>
</cp:coreProperties>
</file>